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5"/>
  </p:notesMasterIdLst>
  <p:sldIdLst>
    <p:sldId id="259" r:id="rId2"/>
    <p:sldId id="257" r:id="rId3"/>
    <p:sldId id="258" r:id="rId4"/>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87" userDrawn="1">
          <p15:clr>
            <a:srgbClr val="A4A3A4"/>
          </p15:clr>
        </p15:guide>
        <p15:guide id="2" pos="839" userDrawn="1">
          <p15:clr>
            <a:srgbClr val="A4A3A4"/>
          </p15:clr>
        </p15:guide>
        <p15:guide id="3" orient="horz" pos="6316" userDrawn="1">
          <p15:clr>
            <a:srgbClr val="A4A3A4"/>
          </p15:clr>
        </p15:guide>
        <p15:guide id="4" pos="1406" userDrawn="1">
          <p15:clr>
            <a:srgbClr val="A4A3A4"/>
          </p15:clr>
        </p15:guide>
        <p15:guide id="6" orient="horz" pos="3368" userDrawn="1">
          <p15:clr>
            <a:srgbClr val="A4A3A4"/>
          </p15:clr>
        </p15:guide>
        <p15:guide id="7" pos="2880" userDrawn="1">
          <p15:clr>
            <a:srgbClr val="A4A3A4"/>
          </p15:clr>
        </p15:guide>
        <p15:guide id="8" pos="437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85"/>
  </p:normalViewPr>
  <p:slideViewPr>
    <p:cSldViewPr snapToGrid="0">
      <p:cViewPr>
        <p:scale>
          <a:sx n="130" d="100"/>
          <a:sy n="130" d="100"/>
        </p:scale>
        <p:origin x="730" y="-67"/>
      </p:cViewPr>
      <p:guideLst>
        <p:guide orient="horz" pos="487"/>
        <p:guide pos="839"/>
        <p:guide orient="horz" pos="6316"/>
        <p:guide pos="1406"/>
        <p:guide orient="horz" pos="3368"/>
        <p:guide pos="2880"/>
        <p:guide pos="4377"/>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ko-Kore-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27A421-ECED-8D47-BA3A-73B0E139F707}" type="datetimeFigureOut">
              <a:rPr kumimoji="1" lang="ko-Kore-KR" altLang="en-US" smtClean="0"/>
              <a:t>03/28/2025</a:t>
            </a:fld>
            <a:endParaRPr kumimoji="1" lang="ko-Kore-KR" altLang="en-US"/>
          </a:p>
        </p:txBody>
      </p:sp>
      <p:sp>
        <p:nvSpPr>
          <p:cNvPr id="4" name="슬라이드 이미지 개체 틀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ko-Kore-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ko-KR" altLang="en-US"/>
              <a:t>마스터 텍스트 스타일을 편집하려면 클릭</a:t>
            </a:r>
          </a:p>
          <a:p>
            <a:pPr lvl="1"/>
            <a:r>
              <a:rPr kumimoji="1" lang="ko-KR" altLang="en-US"/>
              <a:t>두 번째 수준</a:t>
            </a:r>
          </a:p>
          <a:p>
            <a:pPr lvl="2"/>
            <a:r>
              <a:rPr kumimoji="1" lang="ko-KR" altLang="en-US"/>
              <a:t>세 번째 수준</a:t>
            </a:r>
          </a:p>
          <a:p>
            <a:pPr lvl="3"/>
            <a:r>
              <a:rPr kumimoji="1" lang="ko-KR" altLang="en-US"/>
              <a:t>네 번째 수준</a:t>
            </a:r>
          </a:p>
          <a:p>
            <a:pPr lvl="4"/>
            <a:r>
              <a:rPr kumimoji="1" lang="ko-KR" altLang="en-US"/>
              <a:t>다섯 번째 수준</a:t>
            </a:r>
            <a:endParaRPr kumimoji="1" lang="ko-Kore-KR" altLang="en-US"/>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ko-Kore-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307ABA-D3BF-8148-83DA-007E63216F84}" type="slidenum">
              <a:rPr kumimoji="1" lang="ko-Kore-KR" altLang="en-US" smtClean="0"/>
              <a:t>‹#›</a:t>
            </a:fld>
            <a:endParaRPr kumimoji="1" lang="ko-Kore-KR" altLang="en-US"/>
          </a:p>
        </p:txBody>
      </p:sp>
    </p:spTree>
    <p:extLst>
      <p:ext uri="{BB962C8B-B14F-4D97-AF65-F5344CB8AC3E}">
        <p14:creationId xmlns:p14="http://schemas.microsoft.com/office/powerpoint/2010/main" val="1086724574"/>
      </p:ext>
    </p:extLst>
  </p:cSld>
  <p:clrMap bg1="lt1" tx1="dk1" bg2="lt2" tx2="dk2" accent1="accent1" accent2="accent2" accent3="accent3" accent4="accent4" accent5="accent5" accent6="accent6" hlink="hlink" folHlink="folHlink"/>
  <p:notesStyle>
    <a:lvl1pPr marL="0" algn="l" defTabSz="995507" rtl="0" eaLnBrk="1" latinLnBrk="0" hangingPunct="1">
      <a:defRPr sz="1306" kern="1200">
        <a:solidFill>
          <a:schemeClr val="tx1"/>
        </a:solidFill>
        <a:latin typeface="+mn-lt"/>
        <a:ea typeface="+mn-ea"/>
        <a:cs typeface="+mn-cs"/>
      </a:defRPr>
    </a:lvl1pPr>
    <a:lvl2pPr marL="497754" algn="l" defTabSz="995507" rtl="0" eaLnBrk="1" latinLnBrk="0" hangingPunct="1">
      <a:defRPr sz="1306" kern="1200">
        <a:solidFill>
          <a:schemeClr val="tx1"/>
        </a:solidFill>
        <a:latin typeface="+mn-lt"/>
        <a:ea typeface="+mn-ea"/>
        <a:cs typeface="+mn-cs"/>
      </a:defRPr>
    </a:lvl2pPr>
    <a:lvl3pPr marL="995507" algn="l" defTabSz="995507" rtl="0" eaLnBrk="1" latinLnBrk="0" hangingPunct="1">
      <a:defRPr sz="1306" kern="1200">
        <a:solidFill>
          <a:schemeClr val="tx1"/>
        </a:solidFill>
        <a:latin typeface="+mn-lt"/>
        <a:ea typeface="+mn-ea"/>
        <a:cs typeface="+mn-cs"/>
      </a:defRPr>
    </a:lvl3pPr>
    <a:lvl4pPr marL="1493261" algn="l" defTabSz="995507" rtl="0" eaLnBrk="1" latinLnBrk="0" hangingPunct="1">
      <a:defRPr sz="1306" kern="1200">
        <a:solidFill>
          <a:schemeClr val="tx1"/>
        </a:solidFill>
        <a:latin typeface="+mn-lt"/>
        <a:ea typeface="+mn-ea"/>
        <a:cs typeface="+mn-cs"/>
      </a:defRPr>
    </a:lvl4pPr>
    <a:lvl5pPr marL="1991015" algn="l" defTabSz="995507" rtl="0" eaLnBrk="1" latinLnBrk="0" hangingPunct="1">
      <a:defRPr sz="1306" kern="1200">
        <a:solidFill>
          <a:schemeClr val="tx1"/>
        </a:solidFill>
        <a:latin typeface="+mn-lt"/>
        <a:ea typeface="+mn-ea"/>
        <a:cs typeface="+mn-cs"/>
      </a:defRPr>
    </a:lvl5pPr>
    <a:lvl6pPr marL="2488768" algn="l" defTabSz="995507" rtl="0" eaLnBrk="1" latinLnBrk="0" hangingPunct="1">
      <a:defRPr sz="1306" kern="1200">
        <a:solidFill>
          <a:schemeClr val="tx1"/>
        </a:solidFill>
        <a:latin typeface="+mn-lt"/>
        <a:ea typeface="+mn-ea"/>
        <a:cs typeface="+mn-cs"/>
      </a:defRPr>
    </a:lvl6pPr>
    <a:lvl7pPr marL="2986522" algn="l" defTabSz="995507" rtl="0" eaLnBrk="1" latinLnBrk="0" hangingPunct="1">
      <a:defRPr sz="1306" kern="1200">
        <a:solidFill>
          <a:schemeClr val="tx1"/>
        </a:solidFill>
        <a:latin typeface="+mn-lt"/>
        <a:ea typeface="+mn-ea"/>
        <a:cs typeface="+mn-cs"/>
      </a:defRPr>
    </a:lvl7pPr>
    <a:lvl8pPr marL="3484275" algn="l" defTabSz="995507" rtl="0" eaLnBrk="1" latinLnBrk="0" hangingPunct="1">
      <a:defRPr sz="1306" kern="1200">
        <a:solidFill>
          <a:schemeClr val="tx1"/>
        </a:solidFill>
        <a:latin typeface="+mn-lt"/>
        <a:ea typeface="+mn-ea"/>
        <a:cs typeface="+mn-cs"/>
      </a:defRPr>
    </a:lvl8pPr>
    <a:lvl9pPr marL="3982029" algn="l" defTabSz="995507" rtl="0" eaLnBrk="1" latinLnBrk="0" hangingPunct="1">
      <a:defRPr sz="130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kumimoji="1" lang="ko-Kore-KR" altLang="en-US" dirty="0"/>
          </a:p>
        </p:txBody>
      </p:sp>
      <p:sp>
        <p:nvSpPr>
          <p:cNvPr id="4" name="슬라이드 번호 개체 틀 3"/>
          <p:cNvSpPr>
            <a:spLocks noGrp="1"/>
          </p:cNvSpPr>
          <p:nvPr>
            <p:ph type="sldNum" sz="quarter" idx="5"/>
          </p:nvPr>
        </p:nvSpPr>
        <p:spPr/>
        <p:txBody>
          <a:bodyPr/>
          <a:lstStyle/>
          <a:p>
            <a:fld id="{EA307ABA-D3BF-8148-83DA-007E63216F84}" type="slidenum">
              <a:rPr kumimoji="1" lang="ko-Kore-KR" altLang="en-US" smtClean="0"/>
              <a:t>2</a:t>
            </a:fld>
            <a:endParaRPr kumimoji="1" lang="ko-Kore-KR" altLang="en-US"/>
          </a:p>
        </p:txBody>
      </p:sp>
    </p:spTree>
    <p:extLst>
      <p:ext uri="{BB962C8B-B14F-4D97-AF65-F5344CB8AC3E}">
        <p14:creationId xmlns:p14="http://schemas.microsoft.com/office/powerpoint/2010/main" val="3265918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ko-KR" altLang="en-US"/>
              <a:t>마스터 제목 스타일 편집</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ko-KR" altLang="en-US"/>
              <a:t>클릭하여 마스터 부제목 스타일 편집</a:t>
            </a:r>
            <a:endParaRPr lang="en-US" dirty="0"/>
          </a:p>
        </p:txBody>
      </p:sp>
      <p:sp>
        <p:nvSpPr>
          <p:cNvPr id="4" name="Date Placeholder 3"/>
          <p:cNvSpPr>
            <a:spLocks noGrp="1"/>
          </p:cNvSpPr>
          <p:nvPr>
            <p:ph type="dt" sz="half" idx="10"/>
          </p:nvPr>
        </p:nvSpPr>
        <p:spPr/>
        <p:txBody>
          <a:bodyPr/>
          <a:lstStyle/>
          <a:p>
            <a:fld id="{C41F1FF1-1F53-414B-BB46-32CD2040C741}" type="datetimeFigureOut">
              <a:rPr kumimoji="1" lang="ko-Kore-KR" altLang="en-US" smtClean="0"/>
              <a:t>03/28/2025</a:t>
            </a:fld>
            <a:endParaRPr kumimoji="1" lang="ko-Kore-KR" altLang="en-US"/>
          </a:p>
        </p:txBody>
      </p:sp>
      <p:sp>
        <p:nvSpPr>
          <p:cNvPr id="5" name="Footer Placeholder 4"/>
          <p:cNvSpPr>
            <a:spLocks noGrp="1"/>
          </p:cNvSpPr>
          <p:nvPr>
            <p:ph type="ftr" sz="quarter" idx="11"/>
          </p:nvPr>
        </p:nvSpPr>
        <p:spPr/>
        <p:txBody>
          <a:bodyPr/>
          <a:lstStyle/>
          <a:p>
            <a:endParaRPr kumimoji="1" lang="ko-Kore-KR" altLang="en-US"/>
          </a:p>
        </p:txBody>
      </p:sp>
      <p:sp>
        <p:nvSpPr>
          <p:cNvPr id="6" name="Slide Number Placeholder 5"/>
          <p:cNvSpPr>
            <a:spLocks noGrp="1"/>
          </p:cNvSpPr>
          <p:nvPr>
            <p:ph type="sldNum" sz="quarter" idx="12"/>
          </p:nvPr>
        </p:nvSpPr>
        <p:spPr/>
        <p:txBody>
          <a:bodyPr/>
          <a:lstStyle/>
          <a:p>
            <a:fld id="{2739B3FE-59E2-C242-8758-F67E7EC67C0B}" type="slidenum">
              <a:rPr kumimoji="1" lang="ko-Kore-KR" altLang="en-US" smtClean="0"/>
              <a:t>‹#›</a:t>
            </a:fld>
            <a:endParaRPr kumimoji="1" lang="ko-Kore-KR" altLang="en-US"/>
          </a:p>
        </p:txBody>
      </p:sp>
    </p:spTree>
    <p:extLst>
      <p:ext uri="{BB962C8B-B14F-4D97-AF65-F5344CB8AC3E}">
        <p14:creationId xmlns:p14="http://schemas.microsoft.com/office/powerpoint/2010/main" val="1311052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10"/>
          </p:nvPr>
        </p:nvSpPr>
        <p:spPr/>
        <p:txBody>
          <a:bodyPr/>
          <a:lstStyle/>
          <a:p>
            <a:fld id="{C41F1FF1-1F53-414B-BB46-32CD2040C741}" type="datetimeFigureOut">
              <a:rPr kumimoji="1" lang="ko-Kore-KR" altLang="en-US" smtClean="0"/>
              <a:t>03/28/2025</a:t>
            </a:fld>
            <a:endParaRPr kumimoji="1" lang="ko-Kore-KR" altLang="en-US"/>
          </a:p>
        </p:txBody>
      </p:sp>
      <p:sp>
        <p:nvSpPr>
          <p:cNvPr id="5" name="Footer Placeholder 4"/>
          <p:cNvSpPr>
            <a:spLocks noGrp="1"/>
          </p:cNvSpPr>
          <p:nvPr>
            <p:ph type="ftr" sz="quarter" idx="11"/>
          </p:nvPr>
        </p:nvSpPr>
        <p:spPr/>
        <p:txBody>
          <a:bodyPr/>
          <a:lstStyle/>
          <a:p>
            <a:endParaRPr kumimoji="1" lang="ko-Kore-KR" altLang="en-US"/>
          </a:p>
        </p:txBody>
      </p:sp>
      <p:sp>
        <p:nvSpPr>
          <p:cNvPr id="6" name="Slide Number Placeholder 5"/>
          <p:cNvSpPr>
            <a:spLocks noGrp="1"/>
          </p:cNvSpPr>
          <p:nvPr>
            <p:ph type="sldNum" sz="quarter" idx="12"/>
          </p:nvPr>
        </p:nvSpPr>
        <p:spPr/>
        <p:txBody>
          <a:bodyPr/>
          <a:lstStyle/>
          <a:p>
            <a:fld id="{2739B3FE-59E2-C242-8758-F67E7EC67C0B}" type="slidenum">
              <a:rPr kumimoji="1" lang="ko-Kore-KR" altLang="en-US" smtClean="0"/>
              <a:t>‹#›</a:t>
            </a:fld>
            <a:endParaRPr kumimoji="1" lang="ko-Kore-KR" altLang="en-US"/>
          </a:p>
        </p:txBody>
      </p:sp>
    </p:spTree>
    <p:extLst>
      <p:ext uri="{BB962C8B-B14F-4D97-AF65-F5344CB8AC3E}">
        <p14:creationId xmlns:p14="http://schemas.microsoft.com/office/powerpoint/2010/main" val="1478652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10"/>
          </p:nvPr>
        </p:nvSpPr>
        <p:spPr/>
        <p:txBody>
          <a:bodyPr/>
          <a:lstStyle/>
          <a:p>
            <a:fld id="{C41F1FF1-1F53-414B-BB46-32CD2040C741}" type="datetimeFigureOut">
              <a:rPr kumimoji="1" lang="ko-Kore-KR" altLang="en-US" smtClean="0"/>
              <a:t>03/28/2025</a:t>
            </a:fld>
            <a:endParaRPr kumimoji="1" lang="ko-Kore-KR" altLang="en-US"/>
          </a:p>
        </p:txBody>
      </p:sp>
      <p:sp>
        <p:nvSpPr>
          <p:cNvPr id="5" name="Footer Placeholder 4"/>
          <p:cNvSpPr>
            <a:spLocks noGrp="1"/>
          </p:cNvSpPr>
          <p:nvPr>
            <p:ph type="ftr" sz="quarter" idx="11"/>
          </p:nvPr>
        </p:nvSpPr>
        <p:spPr/>
        <p:txBody>
          <a:bodyPr/>
          <a:lstStyle/>
          <a:p>
            <a:endParaRPr kumimoji="1" lang="ko-Kore-KR" altLang="en-US"/>
          </a:p>
        </p:txBody>
      </p:sp>
      <p:sp>
        <p:nvSpPr>
          <p:cNvPr id="6" name="Slide Number Placeholder 5"/>
          <p:cNvSpPr>
            <a:spLocks noGrp="1"/>
          </p:cNvSpPr>
          <p:nvPr>
            <p:ph type="sldNum" sz="quarter" idx="12"/>
          </p:nvPr>
        </p:nvSpPr>
        <p:spPr/>
        <p:txBody>
          <a:bodyPr/>
          <a:lstStyle/>
          <a:p>
            <a:fld id="{2739B3FE-59E2-C242-8758-F67E7EC67C0B}" type="slidenum">
              <a:rPr kumimoji="1" lang="ko-Kore-KR" altLang="en-US" smtClean="0"/>
              <a:t>‹#›</a:t>
            </a:fld>
            <a:endParaRPr kumimoji="1" lang="ko-Kore-KR" altLang="en-US"/>
          </a:p>
        </p:txBody>
      </p:sp>
    </p:spTree>
    <p:extLst>
      <p:ext uri="{BB962C8B-B14F-4D97-AF65-F5344CB8AC3E}">
        <p14:creationId xmlns:p14="http://schemas.microsoft.com/office/powerpoint/2010/main" val="3217728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10"/>
          </p:nvPr>
        </p:nvSpPr>
        <p:spPr/>
        <p:txBody>
          <a:bodyPr/>
          <a:lstStyle/>
          <a:p>
            <a:fld id="{C41F1FF1-1F53-414B-BB46-32CD2040C741}" type="datetimeFigureOut">
              <a:rPr kumimoji="1" lang="ko-Kore-KR" altLang="en-US" smtClean="0"/>
              <a:t>03/28/2025</a:t>
            </a:fld>
            <a:endParaRPr kumimoji="1" lang="ko-Kore-KR" altLang="en-US"/>
          </a:p>
        </p:txBody>
      </p:sp>
      <p:sp>
        <p:nvSpPr>
          <p:cNvPr id="5" name="Footer Placeholder 4"/>
          <p:cNvSpPr>
            <a:spLocks noGrp="1"/>
          </p:cNvSpPr>
          <p:nvPr>
            <p:ph type="ftr" sz="quarter" idx="11"/>
          </p:nvPr>
        </p:nvSpPr>
        <p:spPr/>
        <p:txBody>
          <a:bodyPr/>
          <a:lstStyle/>
          <a:p>
            <a:endParaRPr kumimoji="1" lang="ko-Kore-KR" altLang="en-US"/>
          </a:p>
        </p:txBody>
      </p:sp>
      <p:sp>
        <p:nvSpPr>
          <p:cNvPr id="6" name="Slide Number Placeholder 5"/>
          <p:cNvSpPr>
            <a:spLocks noGrp="1"/>
          </p:cNvSpPr>
          <p:nvPr>
            <p:ph type="sldNum" sz="quarter" idx="12"/>
          </p:nvPr>
        </p:nvSpPr>
        <p:spPr/>
        <p:txBody>
          <a:bodyPr/>
          <a:lstStyle/>
          <a:p>
            <a:fld id="{2739B3FE-59E2-C242-8758-F67E7EC67C0B}" type="slidenum">
              <a:rPr kumimoji="1" lang="ko-Kore-KR" altLang="en-US" smtClean="0"/>
              <a:t>‹#›</a:t>
            </a:fld>
            <a:endParaRPr kumimoji="1" lang="ko-Kore-KR" altLang="en-US"/>
          </a:p>
        </p:txBody>
      </p:sp>
    </p:spTree>
    <p:extLst>
      <p:ext uri="{BB962C8B-B14F-4D97-AF65-F5344CB8AC3E}">
        <p14:creationId xmlns:p14="http://schemas.microsoft.com/office/powerpoint/2010/main" val="1900521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ko-KR" altLang="en-US"/>
              <a:t>마스터 제목 스타일 편집</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ko-KR" altLang="en-US"/>
              <a:t>마스터 텍스트 스타일을 편집하려면 클릭</a:t>
            </a:r>
          </a:p>
        </p:txBody>
      </p:sp>
      <p:sp>
        <p:nvSpPr>
          <p:cNvPr id="4" name="Date Placeholder 3"/>
          <p:cNvSpPr>
            <a:spLocks noGrp="1"/>
          </p:cNvSpPr>
          <p:nvPr>
            <p:ph type="dt" sz="half" idx="10"/>
          </p:nvPr>
        </p:nvSpPr>
        <p:spPr/>
        <p:txBody>
          <a:bodyPr/>
          <a:lstStyle/>
          <a:p>
            <a:fld id="{C41F1FF1-1F53-414B-BB46-32CD2040C741}" type="datetimeFigureOut">
              <a:rPr kumimoji="1" lang="ko-Kore-KR" altLang="en-US" smtClean="0"/>
              <a:t>03/28/2025</a:t>
            </a:fld>
            <a:endParaRPr kumimoji="1" lang="ko-Kore-KR" altLang="en-US"/>
          </a:p>
        </p:txBody>
      </p:sp>
      <p:sp>
        <p:nvSpPr>
          <p:cNvPr id="5" name="Footer Placeholder 4"/>
          <p:cNvSpPr>
            <a:spLocks noGrp="1"/>
          </p:cNvSpPr>
          <p:nvPr>
            <p:ph type="ftr" sz="quarter" idx="11"/>
          </p:nvPr>
        </p:nvSpPr>
        <p:spPr/>
        <p:txBody>
          <a:bodyPr/>
          <a:lstStyle/>
          <a:p>
            <a:endParaRPr kumimoji="1" lang="ko-Kore-KR" altLang="en-US"/>
          </a:p>
        </p:txBody>
      </p:sp>
      <p:sp>
        <p:nvSpPr>
          <p:cNvPr id="6" name="Slide Number Placeholder 5"/>
          <p:cNvSpPr>
            <a:spLocks noGrp="1"/>
          </p:cNvSpPr>
          <p:nvPr>
            <p:ph type="sldNum" sz="quarter" idx="12"/>
          </p:nvPr>
        </p:nvSpPr>
        <p:spPr/>
        <p:txBody>
          <a:bodyPr/>
          <a:lstStyle/>
          <a:p>
            <a:fld id="{2739B3FE-59E2-C242-8758-F67E7EC67C0B}" type="slidenum">
              <a:rPr kumimoji="1" lang="ko-Kore-KR" altLang="en-US" smtClean="0"/>
              <a:t>‹#›</a:t>
            </a:fld>
            <a:endParaRPr kumimoji="1" lang="ko-Kore-KR" altLang="en-US"/>
          </a:p>
        </p:txBody>
      </p:sp>
    </p:spTree>
    <p:extLst>
      <p:ext uri="{BB962C8B-B14F-4D97-AF65-F5344CB8AC3E}">
        <p14:creationId xmlns:p14="http://schemas.microsoft.com/office/powerpoint/2010/main" val="1829542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5" name="Date Placeholder 4"/>
          <p:cNvSpPr>
            <a:spLocks noGrp="1"/>
          </p:cNvSpPr>
          <p:nvPr>
            <p:ph type="dt" sz="half" idx="10"/>
          </p:nvPr>
        </p:nvSpPr>
        <p:spPr/>
        <p:txBody>
          <a:bodyPr/>
          <a:lstStyle/>
          <a:p>
            <a:fld id="{C41F1FF1-1F53-414B-BB46-32CD2040C741}" type="datetimeFigureOut">
              <a:rPr kumimoji="1" lang="ko-Kore-KR" altLang="en-US" smtClean="0"/>
              <a:t>03/28/2025</a:t>
            </a:fld>
            <a:endParaRPr kumimoji="1" lang="ko-Kore-KR" altLang="en-US"/>
          </a:p>
        </p:txBody>
      </p:sp>
      <p:sp>
        <p:nvSpPr>
          <p:cNvPr id="6" name="Footer Placeholder 5"/>
          <p:cNvSpPr>
            <a:spLocks noGrp="1"/>
          </p:cNvSpPr>
          <p:nvPr>
            <p:ph type="ftr" sz="quarter" idx="11"/>
          </p:nvPr>
        </p:nvSpPr>
        <p:spPr/>
        <p:txBody>
          <a:bodyPr/>
          <a:lstStyle/>
          <a:p>
            <a:endParaRPr kumimoji="1" lang="ko-Kore-KR" altLang="en-US"/>
          </a:p>
        </p:txBody>
      </p:sp>
      <p:sp>
        <p:nvSpPr>
          <p:cNvPr id="7" name="Slide Number Placeholder 6"/>
          <p:cNvSpPr>
            <a:spLocks noGrp="1"/>
          </p:cNvSpPr>
          <p:nvPr>
            <p:ph type="sldNum" sz="quarter" idx="12"/>
          </p:nvPr>
        </p:nvSpPr>
        <p:spPr/>
        <p:txBody>
          <a:bodyPr/>
          <a:lstStyle/>
          <a:p>
            <a:fld id="{2739B3FE-59E2-C242-8758-F67E7EC67C0B}" type="slidenum">
              <a:rPr kumimoji="1" lang="ko-Kore-KR" altLang="en-US" smtClean="0"/>
              <a:t>‹#›</a:t>
            </a:fld>
            <a:endParaRPr kumimoji="1" lang="ko-Kore-KR" altLang="en-US"/>
          </a:p>
        </p:txBody>
      </p:sp>
    </p:spTree>
    <p:extLst>
      <p:ext uri="{BB962C8B-B14F-4D97-AF65-F5344CB8AC3E}">
        <p14:creationId xmlns:p14="http://schemas.microsoft.com/office/powerpoint/2010/main" val="533027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520713" y="3905482"/>
            <a:ext cx="3198096" cy="5744375"/>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3827086" y="3905482"/>
            <a:ext cx="3213847" cy="5744375"/>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7" name="Date Placeholder 6"/>
          <p:cNvSpPr>
            <a:spLocks noGrp="1"/>
          </p:cNvSpPr>
          <p:nvPr>
            <p:ph type="dt" sz="half" idx="10"/>
          </p:nvPr>
        </p:nvSpPr>
        <p:spPr/>
        <p:txBody>
          <a:bodyPr/>
          <a:lstStyle/>
          <a:p>
            <a:fld id="{C41F1FF1-1F53-414B-BB46-32CD2040C741}" type="datetimeFigureOut">
              <a:rPr kumimoji="1" lang="ko-Kore-KR" altLang="en-US" smtClean="0"/>
              <a:t>03/28/2025</a:t>
            </a:fld>
            <a:endParaRPr kumimoji="1" lang="ko-Kore-KR" altLang="en-US"/>
          </a:p>
        </p:txBody>
      </p:sp>
      <p:sp>
        <p:nvSpPr>
          <p:cNvPr id="8" name="Footer Placeholder 7"/>
          <p:cNvSpPr>
            <a:spLocks noGrp="1"/>
          </p:cNvSpPr>
          <p:nvPr>
            <p:ph type="ftr" sz="quarter" idx="11"/>
          </p:nvPr>
        </p:nvSpPr>
        <p:spPr/>
        <p:txBody>
          <a:bodyPr/>
          <a:lstStyle/>
          <a:p>
            <a:endParaRPr kumimoji="1" lang="ko-Kore-KR" altLang="en-US"/>
          </a:p>
        </p:txBody>
      </p:sp>
      <p:sp>
        <p:nvSpPr>
          <p:cNvPr id="9" name="Slide Number Placeholder 8"/>
          <p:cNvSpPr>
            <a:spLocks noGrp="1"/>
          </p:cNvSpPr>
          <p:nvPr>
            <p:ph type="sldNum" sz="quarter" idx="12"/>
          </p:nvPr>
        </p:nvSpPr>
        <p:spPr/>
        <p:txBody>
          <a:bodyPr/>
          <a:lstStyle/>
          <a:p>
            <a:fld id="{2739B3FE-59E2-C242-8758-F67E7EC67C0B}" type="slidenum">
              <a:rPr kumimoji="1" lang="ko-Kore-KR" altLang="en-US" smtClean="0"/>
              <a:t>‹#›</a:t>
            </a:fld>
            <a:endParaRPr kumimoji="1" lang="ko-Kore-KR" altLang="en-US"/>
          </a:p>
        </p:txBody>
      </p:sp>
    </p:spTree>
    <p:extLst>
      <p:ext uri="{BB962C8B-B14F-4D97-AF65-F5344CB8AC3E}">
        <p14:creationId xmlns:p14="http://schemas.microsoft.com/office/powerpoint/2010/main" val="4068050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Date Placeholder 2"/>
          <p:cNvSpPr>
            <a:spLocks noGrp="1"/>
          </p:cNvSpPr>
          <p:nvPr>
            <p:ph type="dt" sz="half" idx="10"/>
          </p:nvPr>
        </p:nvSpPr>
        <p:spPr/>
        <p:txBody>
          <a:bodyPr/>
          <a:lstStyle/>
          <a:p>
            <a:fld id="{C41F1FF1-1F53-414B-BB46-32CD2040C741}" type="datetimeFigureOut">
              <a:rPr kumimoji="1" lang="ko-Kore-KR" altLang="en-US" smtClean="0"/>
              <a:t>03/28/2025</a:t>
            </a:fld>
            <a:endParaRPr kumimoji="1" lang="ko-Kore-KR" altLang="en-US"/>
          </a:p>
        </p:txBody>
      </p:sp>
      <p:sp>
        <p:nvSpPr>
          <p:cNvPr id="4" name="Footer Placeholder 3"/>
          <p:cNvSpPr>
            <a:spLocks noGrp="1"/>
          </p:cNvSpPr>
          <p:nvPr>
            <p:ph type="ftr" sz="quarter" idx="11"/>
          </p:nvPr>
        </p:nvSpPr>
        <p:spPr/>
        <p:txBody>
          <a:bodyPr/>
          <a:lstStyle/>
          <a:p>
            <a:endParaRPr kumimoji="1" lang="ko-Kore-KR" altLang="en-US"/>
          </a:p>
        </p:txBody>
      </p:sp>
      <p:sp>
        <p:nvSpPr>
          <p:cNvPr id="5" name="Slide Number Placeholder 4"/>
          <p:cNvSpPr>
            <a:spLocks noGrp="1"/>
          </p:cNvSpPr>
          <p:nvPr>
            <p:ph type="sldNum" sz="quarter" idx="12"/>
          </p:nvPr>
        </p:nvSpPr>
        <p:spPr/>
        <p:txBody>
          <a:bodyPr/>
          <a:lstStyle/>
          <a:p>
            <a:fld id="{2739B3FE-59E2-C242-8758-F67E7EC67C0B}" type="slidenum">
              <a:rPr kumimoji="1" lang="ko-Kore-KR" altLang="en-US" smtClean="0"/>
              <a:t>‹#›</a:t>
            </a:fld>
            <a:endParaRPr kumimoji="1" lang="ko-Kore-KR" altLang="en-US"/>
          </a:p>
        </p:txBody>
      </p:sp>
    </p:spTree>
    <p:extLst>
      <p:ext uri="{BB962C8B-B14F-4D97-AF65-F5344CB8AC3E}">
        <p14:creationId xmlns:p14="http://schemas.microsoft.com/office/powerpoint/2010/main" val="3485324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1F1FF1-1F53-414B-BB46-32CD2040C741}" type="datetimeFigureOut">
              <a:rPr kumimoji="1" lang="ko-Kore-KR" altLang="en-US" smtClean="0"/>
              <a:t>03/28/2025</a:t>
            </a:fld>
            <a:endParaRPr kumimoji="1" lang="ko-Kore-KR" altLang="en-US"/>
          </a:p>
        </p:txBody>
      </p:sp>
      <p:sp>
        <p:nvSpPr>
          <p:cNvPr id="3" name="Footer Placeholder 2"/>
          <p:cNvSpPr>
            <a:spLocks noGrp="1"/>
          </p:cNvSpPr>
          <p:nvPr>
            <p:ph type="ftr" sz="quarter" idx="11"/>
          </p:nvPr>
        </p:nvSpPr>
        <p:spPr/>
        <p:txBody>
          <a:bodyPr/>
          <a:lstStyle/>
          <a:p>
            <a:endParaRPr kumimoji="1" lang="ko-Kore-KR" altLang="en-US"/>
          </a:p>
        </p:txBody>
      </p:sp>
      <p:sp>
        <p:nvSpPr>
          <p:cNvPr id="4" name="Slide Number Placeholder 3"/>
          <p:cNvSpPr>
            <a:spLocks noGrp="1"/>
          </p:cNvSpPr>
          <p:nvPr>
            <p:ph type="sldNum" sz="quarter" idx="12"/>
          </p:nvPr>
        </p:nvSpPr>
        <p:spPr/>
        <p:txBody>
          <a:bodyPr/>
          <a:lstStyle/>
          <a:p>
            <a:fld id="{2739B3FE-59E2-C242-8758-F67E7EC67C0B}" type="slidenum">
              <a:rPr kumimoji="1" lang="ko-Kore-KR" altLang="en-US" smtClean="0"/>
              <a:t>‹#›</a:t>
            </a:fld>
            <a:endParaRPr kumimoji="1" lang="ko-Kore-KR" altLang="en-US"/>
          </a:p>
        </p:txBody>
      </p:sp>
    </p:spTree>
    <p:extLst>
      <p:ext uri="{BB962C8B-B14F-4D97-AF65-F5344CB8AC3E}">
        <p14:creationId xmlns:p14="http://schemas.microsoft.com/office/powerpoint/2010/main" val="2988580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ko-KR" altLang="en-US"/>
              <a:t>마스터 제목 스타일 편집</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ko-KR" altLang="en-US"/>
              <a:t>마스터 텍스트 스타일을 편집하려면 클릭</a:t>
            </a:r>
          </a:p>
        </p:txBody>
      </p:sp>
      <p:sp>
        <p:nvSpPr>
          <p:cNvPr id="5" name="Date Placeholder 4"/>
          <p:cNvSpPr>
            <a:spLocks noGrp="1"/>
          </p:cNvSpPr>
          <p:nvPr>
            <p:ph type="dt" sz="half" idx="10"/>
          </p:nvPr>
        </p:nvSpPr>
        <p:spPr/>
        <p:txBody>
          <a:bodyPr/>
          <a:lstStyle/>
          <a:p>
            <a:fld id="{C41F1FF1-1F53-414B-BB46-32CD2040C741}" type="datetimeFigureOut">
              <a:rPr kumimoji="1" lang="ko-Kore-KR" altLang="en-US" smtClean="0"/>
              <a:t>03/28/2025</a:t>
            </a:fld>
            <a:endParaRPr kumimoji="1" lang="ko-Kore-KR" altLang="en-US"/>
          </a:p>
        </p:txBody>
      </p:sp>
      <p:sp>
        <p:nvSpPr>
          <p:cNvPr id="6" name="Footer Placeholder 5"/>
          <p:cNvSpPr>
            <a:spLocks noGrp="1"/>
          </p:cNvSpPr>
          <p:nvPr>
            <p:ph type="ftr" sz="quarter" idx="11"/>
          </p:nvPr>
        </p:nvSpPr>
        <p:spPr/>
        <p:txBody>
          <a:bodyPr/>
          <a:lstStyle/>
          <a:p>
            <a:endParaRPr kumimoji="1" lang="ko-Kore-KR" altLang="en-US"/>
          </a:p>
        </p:txBody>
      </p:sp>
      <p:sp>
        <p:nvSpPr>
          <p:cNvPr id="7" name="Slide Number Placeholder 6"/>
          <p:cNvSpPr>
            <a:spLocks noGrp="1"/>
          </p:cNvSpPr>
          <p:nvPr>
            <p:ph type="sldNum" sz="quarter" idx="12"/>
          </p:nvPr>
        </p:nvSpPr>
        <p:spPr/>
        <p:txBody>
          <a:bodyPr/>
          <a:lstStyle/>
          <a:p>
            <a:fld id="{2739B3FE-59E2-C242-8758-F67E7EC67C0B}" type="slidenum">
              <a:rPr kumimoji="1" lang="ko-Kore-KR" altLang="en-US" smtClean="0"/>
              <a:t>‹#›</a:t>
            </a:fld>
            <a:endParaRPr kumimoji="1" lang="ko-Kore-KR" altLang="en-US"/>
          </a:p>
        </p:txBody>
      </p:sp>
    </p:spTree>
    <p:extLst>
      <p:ext uri="{BB962C8B-B14F-4D97-AF65-F5344CB8AC3E}">
        <p14:creationId xmlns:p14="http://schemas.microsoft.com/office/powerpoint/2010/main" val="211941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ko-KR" altLang="en-US"/>
              <a:t>마스터 텍스트 스타일을 편집하려면 클릭</a:t>
            </a:r>
          </a:p>
        </p:txBody>
      </p:sp>
      <p:sp>
        <p:nvSpPr>
          <p:cNvPr id="5" name="Date Placeholder 4"/>
          <p:cNvSpPr>
            <a:spLocks noGrp="1"/>
          </p:cNvSpPr>
          <p:nvPr>
            <p:ph type="dt" sz="half" idx="10"/>
          </p:nvPr>
        </p:nvSpPr>
        <p:spPr/>
        <p:txBody>
          <a:bodyPr/>
          <a:lstStyle/>
          <a:p>
            <a:fld id="{C41F1FF1-1F53-414B-BB46-32CD2040C741}" type="datetimeFigureOut">
              <a:rPr kumimoji="1" lang="ko-Kore-KR" altLang="en-US" smtClean="0"/>
              <a:t>03/28/2025</a:t>
            </a:fld>
            <a:endParaRPr kumimoji="1" lang="ko-Kore-KR" altLang="en-US"/>
          </a:p>
        </p:txBody>
      </p:sp>
      <p:sp>
        <p:nvSpPr>
          <p:cNvPr id="6" name="Footer Placeholder 5"/>
          <p:cNvSpPr>
            <a:spLocks noGrp="1"/>
          </p:cNvSpPr>
          <p:nvPr>
            <p:ph type="ftr" sz="quarter" idx="11"/>
          </p:nvPr>
        </p:nvSpPr>
        <p:spPr/>
        <p:txBody>
          <a:bodyPr/>
          <a:lstStyle/>
          <a:p>
            <a:endParaRPr kumimoji="1" lang="ko-Kore-KR" altLang="en-US"/>
          </a:p>
        </p:txBody>
      </p:sp>
      <p:sp>
        <p:nvSpPr>
          <p:cNvPr id="7" name="Slide Number Placeholder 6"/>
          <p:cNvSpPr>
            <a:spLocks noGrp="1"/>
          </p:cNvSpPr>
          <p:nvPr>
            <p:ph type="sldNum" sz="quarter" idx="12"/>
          </p:nvPr>
        </p:nvSpPr>
        <p:spPr/>
        <p:txBody>
          <a:bodyPr/>
          <a:lstStyle/>
          <a:p>
            <a:fld id="{2739B3FE-59E2-C242-8758-F67E7EC67C0B}" type="slidenum">
              <a:rPr kumimoji="1" lang="ko-Kore-KR" altLang="en-US" smtClean="0"/>
              <a:t>‹#›</a:t>
            </a:fld>
            <a:endParaRPr kumimoji="1" lang="ko-Kore-KR" altLang="en-US"/>
          </a:p>
        </p:txBody>
      </p:sp>
    </p:spTree>
    <p:extLst>
      <p:ext uri="{BB962C8B-B14F-4D97-AF65-F5344CB8AC3E}">
        <p14:creationId xmlns:p14="http://schemas.microsoft.com/office/powerpoint/2010/main" val="1359811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C41F1FF1-1F53-414B-BB46-32CD2040C741}" type="datetimeFigureOut">
              <a:rPr kumimoji="1" lang="ko-Kore-KR" altLang="en-US" smtClean="0"/>
              <a:t>03/28/2025</a:t>
            </a:fld>
            <a:endParaRPr kumimoji="1" lang="ko-Kore-KR"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ko-Kore-KR"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2739B3FE-59E2-C242-8758-F67E7EC67C0B}" type="slidenum">
              <a:rPr kumimoji="1" lang="ko-Kore-KR" altLang="en-US" smtClean="0"/>
              <a:t>‹#›</a:t>
            </a:fld>
            <a:endParaRPr kumimoji="1" lang="ko-Kore-KR" altLang="en-US"/>
          </a:p>
        </p:txBody>
      </p:sp>
    </p:spTree>
    <p:extLst>
      <p:ext uri="{BB962C8B-B14F-4D97-AF65-F5344CB8AC3E}">
        <p14:creationId xmlns:p14="http://schemas.microsoft.com/office/powerpoint/2010/main" val="289235652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E5ECEA6F-51C7-7724-DFC9-66FAE516DC31}"/>
              </a:ext>
            </a:extLst>
          </p:cNvPr>
          <p:cNvSpPr txBox="1"/>
          <p:nvPr/>
        </p:nvSpPr>
        <p:spPr>
          <a:xfrm>
            <a:off x="2153918" y="654434"/>
            <a:ext cx="2544206" cy="1138773"/>
          </a:xfrm>
          <a:prstGeom prst="rect">
            <a:avLst/>
          </a:prstGeom>
          <a:noFill/>
        </p:spPr>
        <p:txBody>
          <a:bodyPr wrap="square" rtlCol="0">
            <a:spAutoFit/>
          </a:bodyPr>
          <a:lstStyle/>
          <a:p>
            <a:r>
              <a:rPr kumimoji="1" lang="en-US" altLang="ko-Kore-KR" sz="3400" b="1" dirty="0">
                <a:latin typeface="Arial" panose="020B0604020202020204" pitchFamily="34" charset="0"/>
                <a:cs typeface="Arial" panose="020B0604020202020204" pitchFamily="34" charset="0"/>
              </a:rPr>
              <a:t>Application</a:t>
            </a:r>
          </a:p>
          <a:p>
            <a:r>
              <a:rPr kumimoji="1" lang="en-US" altLang="ko-Kore-KR" sz="3400" b="1" dirty="0">
                <a:latin typeface="Arial" panose="020B0604020202020204" pitchFamily="34" charset="0"/>
                <a:cs typeface="Arial" panose="020B0604020202020204" pitchFamily="34" charset="0"/>
              </a:rPr>
              <a:t>Form</a:t>
            </a:r>
            <a:endParaRPr kumimoji="1" lang="ko-Kore-KR" altLang="en-US" sz="3400" b="1"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ADBC7ACA-79E5-E464-3BB5-0551E1C611BA}"/>
              </a:ext>
            </a:extLst>
          </p:cNvPr>
          <p:cNvSpPr txBox="1"/>
          <p:nvPr/>
        </p:nvSpPr>
        <p:spPr>
          <a:xfrm>
            <a:off x="5032858" y="773115"/>
            <a:ext cx="2025570" cy="230832"/>
          </a:xfrm>
          <a:prstGeom prst="rect">
            <a:avLst/>
          </a:prstGeom>
          <a:noFill/>
        </p:spPr>
        <p:txBody>
          <a:bodyPr wrap="square" rtlCol="0">
            <a:spAutoFit/>
          </a:bodyPr>
          <a:lstStyle/>
          <a:p>
            <a:pPr algn="r"/>
            <a:r>
              <a:rPr kumimoji="1" lang="en-US" altLang="ko-Kore-KR" sz="900" spc="-30" dirty="0">
                <a:latin typeface="Arial" panose="020B0604020202020204" pitchFamily="34" charset="0"/>
                <a:cs typeface="Arial" panose="020B0604020202020204" pitchFamily="34" charset="0"/>
              </a:rPr>
              <a:t>2025.01.01 ~ 2025.12.31</a:t>
            </a:r>
            <a:endParaRPr kumimoji="1" lang="ko-Kore-KR" altLang="en-US" sz="900" spc="-30" dirty="0">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4FE3B65F-0F94-9F6F-F0B5-4461CF9E15E3}"/>
              </a:ext>
            </a:extLst>
          </p:cNvPr>
          <p:cNvSpPr txBox="1"/>
          <p:nvPr/>
        </p:nvSpPr>
        <p:spPr>
          <a:xfrm>
            <a:off x="2151924" y="4586658"/>
            <a:ext cx="4888956" cy="603948"/>
          </a:xfrm>
          <a:prstGeom prst="rect">
            <a:avLst/>
          </a:prstGeom>
          <a:noFill/>
        </p:spPr>
        <p:txBody>
          <a:bodyPr wrap="square" rtlCol="0">
            <a:spAutoFit/>
          </a:bodyPr>
          <a:lstStyle/>
          <a:p>
            <a:pPr>
              <a:lnSpc>
                <a:spcPct val="114000"/>
              </a:lnSpc>
            </a:pPr>
            <a:r>
              <a:rPr kumimoji="1" lang="en-US" altLang="ko-Kore-KR" sz="1000" dirty="0">
                <a:latin typeface="Arial" panose="020B0604020202020204" pitchFamily="34" charset="0"/>
                <a:cs typeface="Arial" panose="020B0604020202020204" pitchFamily="34" charset="0"/>
              </a:rPr>
              <a:t>Please submit the media files that highlight you the most. Applicants are strongly suggested to include at least one of the following: video/audio of either singing or dancing, photos of the frontal face and full body.</a:t>
            </a:r>
            <a:endParaRPr kumimoji="1" lang="ko-Kore-KR" altLang="en-US" sz="1000" dirty="0">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3E2655B0-4FEB-F3D5-D745-41A85B898ABA}"/>
              </a:ext>
            </a:extLst>
          </p:cNvPr>
          <p:cNvSpPr txBox="1"/>
          <p:nvPr/>
        </p:nvSpPr>
        <p:spPr>
          <a:xfrm>
            <a:off x="2151924" y="5326246"/>
            <a:ext cx="4888956" cy="603948"/>
          </a:xfrm>
          <a:prstGeom prst="rect">
            <a:avLst/>
          </a:prstGeom>
          <a:noFill/>
        </p:spPr>
        <p:txBody>
          <a:bodyPr wrap="square" rtlCol="0">
            <a:spAutoFit/>
          </a:bodyPr>
          <a:lstStyle/>
          <a:p>
            <a:pPr>
              <a:lnSpc>
                <a:spcPct val="114000"/>
              </a:lnSpc>
            </a:pPr>
            <a:r>
              <a:rPr kumimoji="1" lang="en-US" altLang="ko-Kore-KR" sz="1000" dirty="0">
                <a:latin typeface="Arial" panose="020B0604020202020204" pitchFamily="34" charset="0"/>
                <a:cs typeface="Arial" panose="020B0604020202020204" pitchFamily="34" charset="0"/>
              </a:rPr>
              <a:t>* Title of email for email application: Applicant’s name(date of birth)/Gender</a:t>
            </a:r>
          </a:p>
          <a:p>
            <a:pPr>
              <a:lnSpc>
                <a:spcPct val="114000"/>
              </a:lnSpc>
            </a:pPr>
            <a:r>
              <a:rPr kumimoji="1" lang="en-US" altLang="ko-Kore-KR" sz="1000" dirty="0">
                <a:latin typeface="Arial" panose="020B0604020202020204" pitchFamily="34" charset="0"/>
                <a:cs typeface="Arial" panose="020B0604020202020204" pitchFamily="34" charset="0"/>
              </a:rPr>
              <a:t>* Photos edited with software such as Photoshop will be removed from screening.</a:t>
            </a:r>
          </a:p>
          <a:p>
            <a:pPr>
              <a:lnSpc>
                <a:spcPct val="114000"/>
              </a:lnSpc>
            </a:pPr>
            <a:r>
              <a:rPr kumimoji="1" lang="en-US" altLang="ko-Kore-KR" sz="1000" dirty="0">
                <a:latin typeface="Arial" panose="020B0604020202020204" pitchFamily="34" charset="0"/>
                <a:cs typeface="Arial" panose="020B0604020202020204" pitchFamily="34" charset="0"/>
              </a:rPr>
              <a:t>* For audio files, please save the file as WMA, MP3, or MAW.</a:t>
            </a:r>
            <a:endParaRPr kumimoji="1" lang="ko-Kore-KR" altLang="en-US" sz="1000" dirty="0">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2CDE314E-8D15-055F-CE88-AAC031ACC3A5}"/>
              </a:ext>
            </a:extLst>
          </p:cNvPr>
          <p:cNvSpPr txBox="1"/>
          <p:nvPr/>
        </p:nvSpPr>
        <p:spPr>
          <a:xfrm>
            <a:off x="2151924" y="6065834"/>
            <a:ext cx="4888956" cy="252826"/>
          </a:xfrm>
          <a:prstGeom prst="rect">
            <a:avLst/>
          </a:prstGeom>
          <a:noFill/>
        </p:spPr>
        <p:txBody>
          <a:bodyPr wrap="square" rtlCol="0">
            <a:spAutoFit/>
          </a:bodyPr>
          <a:lstStyle/>
          <a:p>
            <a:pPr>
              <a:lnSpc>
                <a:spcPct val="114000"/>
              </a:lnSpc>
            </a:pPr>
            <a:r>
              <a:rPr lang="en" altLang="ko-Kore-KR" sz="1000" b="1" dirty="0">
                <a:solidFill>
                  <a:schemeClr val="accent1"/>
                </a:solidFill>
                <a:effectLst/>
              </a:rPr>
              <a:t>※ Please attach the photos as separate files.</a:t>
            </a:r>
            <a:endParaRPr kumimoji="1" lang="ko-Kore-KR" altLang="en-US" sz="1000" b="1" dirty="0">
              <a:solidFill>
                <a:schemeClr val="accent1"/>
              </a:solidFill>
              <a:latin typeface="Arial" panose="020B0604020202020204" pitchFamily="34" charset="0"/>
              <a:cs typeface="Arial" panose="020B0604020202020204" pitchFamily="34" charset="0"/>
            </a:endParaRPr>
          </a:p>
        </p:txBody>
      </p:sp>
      <p:graphicFrame>
        <p:nvGraphicFramePr>
          <p:cNvPr id="18" name="표 17">
            <a:extLst>
              <a:ext uri="{FF2B5EF4-FFF2-40B4-BE49-F238E27FC236}">
                <a16:creationId xmlns:a16="http://schemas.microsoft.com/office/drawing/2014/main" id="{F10DB417-F5C9-D20F-4CC3-7DB23655DF07}"/>
              </a:ext>
            </a:extLst>
          </p:cNvPr>
          <p:cNvGraphicFramePr>
            <a:graphicFrameLocks noGrp="1"/>
          </p:cNvGraphicFramePr>
          <p:nvPr>
            <p:extLst>
              <p:ext uri="{D42A27DB-BD31-4B8C-83A1-F6EECF244321}">
                <p14:modId xmlns:p14="http://schemas.microsoft.com/office/powerpoint/2010/main" val="290657095"/>
              </p:ext>
            </p:extLst>
          </p:nvPr>
        </p:nvGraphicFramePr>
        <p:xfrm>
          <a:off x="2232025" y="6644500"/>
          <a:ext cx="4680000" cy="3392879"/>
        </p:xfrm>
        <a:graphic>
          <a:graphicData uri="http://schemas.openxmlformats.org/drawingml/2006/table">
            <a:tbl>
              <a:tblPr>
                <a:tableStyleId>{5C22544A-7EE6-4342-B048-85BDC9FD1C3A}</a:tableStyleId>
              </a:tblPr>
              <a:tblGrid>
                <a:gridCol w="864000">
                  <a:extLst>
                    <a:ext uri="{9D8B030D-6E8A-4147-A177-3AD203B41FA5}">
                      <a16:colId xmlns:a16="http://schemas.microsoft.com/office/drawing/2014/main" val="1986577884"/>
                    </a:ext>
                  </a:extLst>
                </a:gridCol>
                <a:gridCol w="738000">
                  <a:extLst>
                    <a:ext uri="{9D8B030D-6E8A-4147-A177-3AD203B41FA5}">
                      <a16:colId xmlns:a16="http://schemas.microsoft.com/office/drawing/2014/main" val="1966824091"/>
                    </a:ext>
                  </a:extLst>
                </a:gridCol>
                <a:gridCol w="738000">
                  <a:extLst>
                    <a:ext uri="{9D8B030D-6E8A-4147-A177-3AD203B41FA5}">
                      <a16:colId xmlns:a16="http://schemas.microsoft.com/office/drawing/2014/main" val="3207950475"/>
                    </a:ext>
                  </a:extLst>
                </a:gridCol>
                <a:gridCol w="864000">
                  <a:extLst>
                    <a:ext uri="{9D8B030D-6E8A-4147-A177-3AD203B41FA5}">
                      <a16:colId xmlns:a16="http://schemas.microsoft.com/office/drawing/2014/main" val="3917933935"/>
                    </a:ext>
                  </a:extLst>
                </a:gridCol>
                <a:gridCol w="1476000">
                  <a:extLst>
                    <a:ext uri="{9D8B030D-6E8A-4147-A177-3AD203B41FA5}">
                      <a16:colId xmlns:a16="http://schemas.microsoft.com/office/drawing/2014/main" val="2302315289"/>
                    </a:ext>
                  </a:extLst>
                </a:gridCol>
              </a:tblGrid>
              <a:tr h="516000">
                <a:tc>
                  <a:txBody>
                    <a:bodyPr/>
                    <a:lstStyle/>
                    <a:p>
                      <a:r>
                        <a:rPr lang="en-US" altLang="ko-Kore-KR" sz="750" b="1" dirty="0">
                          <a:latin typeface="+mn-lt"/>
                        </a:rPr>
                        <a:t>Name</a:t>
                      </a:r>
                      <a:endParaRPr lang="ko-Kore-KR" altLang="en-US" sz="750" b="1" dirty="0">
                        <a:latin typeface="+mn-lt"/>
                      </a:endParaRPr>
                    </a:p>
                  </a:txBody>
                  <a:tcPr marL="72000" marR="72000" anchor="ctr">
                    <a:lnR w="9525"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gridSpan="2">
                  <a:txBody>
                    <a:bodyPr/>
                    <a:lstStyle/>
                    <a:p>
                      <a:endParaRPr lang="ko-Kore-KR" altLang="en-US" sz="750" b="0" dirty="0">
                        <a:latin typeface="+mn-lt"/>
                      </a:endParaRPr>
                    </a:p>
                  </a:txBody>
                  <a:tcPr marL="72000" marR="7200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hMerge="1">
                  <a:txBody>
                    <a:bodyPr/>
                    <a:lstStyle/>
                    <a:p>
                      <a:endParaRPr lang="ko-Kore-KR" altLang="en-US"/>
                    </a:p>
                  </a:txBody>
                  <a:tcPr/>
                </a:tc>
                <a:tc>
                  <a:txBody>
                    <a:bodyPr/>
                    <a:lstStyle/>
                    <a:p>
                      <a:pPr marL="0" marR="0" indent="0" algn="l" defTabSz="755934" rtl="0" eaLnBrk="1" fontAlgn="auto" latinLnBrk="0" hangingPunct="1">
                        <a:lnSpc>
                          <a:spcPct val="100000"/>
                        </a:lnSpc>
                        <a:spcBef>
                          <a:spcPts val="0"/>
                        </a:spcBef>
                        <a:spcAft>
                          <a:spcPts val="0"/>
                        </a:spcAft>
                        <a:buClrTx/>
                        <a:buSzTx/>
                        <a:buFontTx/>
                        <a:buNone/>
                        <a:tabLst/>
                        <a:defRPr/>
                      </a:pPr>
                      <a:r>
                        <a:rPr lang="en" altLang="ko-Kore-KR" sz="750" b="1" dirty="0"/>
                        <a:t>Gender/ Nationality</a:t>
                      </a:r>
                      <a:endParaRPr lang="ko-Kore-KR" altLang="en-US" sz="750" b="1" dirty="0"/>
                    </a:p>
                  </a:txBody>
                  <a:tcPr marL="72000" marR="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endParaRPr lang="ko-Kore-KR" altLang="en-US" sz="750" b="0" dirty="0">
                        <a:latin typeface="+mn-lt"/>
                      </a:endParaRPr>
                    </a:p>
                  </a:txBody>
                  <a:tcPr marL="72000" marR="72000" anchor="ctr">
                    <a:lnL w="9525" cap="flat" cmpd="sng" algn="ctr">
                      <a:solidFill>
                        <a:schemeClr val="bg1">
                          <a:lumMod val="8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3034467506"/>
                  </a:ext>
                </a:extLst>
              </a:tr>
              <a:tr h="516000">
                <a:tc>
                  <a:txBody>
                    <a:bodyPr/>
                    <a:lstStyle/>
                    <a:p>
                      <a:pPr marL="0" marR="0" indent="0" algn="l" defTabSz="755934" rtl="0" eaLnBrk="1" fontAlgn="auto" latinLnBrk="0" hangingPunct="1">
                        <a:lnSpc>
                          <a:spcPct val="100000"/>
                        </a:lnSpc>
                        <a:spcBef>
                          <a:spcPts val="0"/>
                        </a:spcBef>
                        <a:spcAft>
                          <a:spcPts val="0"/>
                        </a:spcAft>
                        <a:buClrTx/>
                        <a:buSzTx/>
                        <a:buFontTx/>
                        <a:buNone/>
                        <a:tabLst/>
                        <a:defRPr/>
                      </a:pPr>
                      <a:r>
                        <a:rPr lang="en" altLang="ko-Kore-KR" sz="750" b="1" dirty="0">
                          <a:latin typeface="+mn-lt"/>
                        </a:rPr>
                        <a:t>Date of Birth</a:t>
                      </a:r>
                      <a:br>
                        <a:rPr lang="en" altLang="ko-Kore-KR" sz="750" b="1" dirty="0">
                          <a:latin typeface="+mn-lt"/>
                        </a:rPr>
                      </a:br>
                      <a:r>
                        <a:rPr lang="en" altLang="ko-Kore-KR" sz="750" b="1" dirty="0">
                          <a:latin typeface="+mn-lt"/>
                        </a:rPr>
                        <a:t>(Age)</a:t>
                      </a:r>
                      <a:endParaRPr lang="ko-Kore-KR" altLang="en-US" sz="750" b="1" dirty="0">
                        <a:latin typeface="+mn-lt"/>
                      </a:endParaRPr>
                    </a:p>
                  </a:txBody>
                  <a:tcPr marL="72000" marR="72000" anchor="ctr">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gridSpan="2">
                  <a:txBody>
                    <a:bodyPr/>
                    <a:lstStyle/>
                    <a:p>
                      <a:pPr marL="0" marR="0" indent="0" algn="l" defTabSz="755934" rtl="0" eaLnBrk="1" fontAlgn="auto" latinLnBrk="0" hangingPunct="1">
                        <a:lnSpc>
                          <a:spcPct val="100000"/>
                        </a:lnSpc>
                        <a:spcBef>
                          <a:spcPts val="0"/>
                        </a:spcBef>
                        <a:spcAft>
                          <a:spcPts val="0"/>
                        </a:spcAft>
                        <a:buClrTx/>
                        <a:buSzTx/>
                        <a:buFontTx/>
                        <a:buNone/>
                        <a:tabLst/>
                        <a:defRPr/>
                      </a:pPr>
                      <a:endParaRPr lang="ko-Kore-KR" altLang="en-US" sz="750" b="0" dirty="0">
                        <a:latin typeface="+mn-lt"/>
                      </a:endParaRPr>
                    </a:p>
                  </a:txBody>
                  <a:tcPr marL="72000" marR="7200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hMerge="1">
                  <a:txBody>
                    <a:bodyPr/>
                    <a:lstStyle/>
                    <a:p>
                      <a:endParaRPr lang="ko-Kore-KR" altLang="en-US"/>
                    </a:p>
                  </a:txBody>
                  <a:tcPr/>
                </a:tc>
                <a:tc>
                  <a:txBody>
                    <a:bodyPr/>
                    <a:lstStyle/>
                    <a:p>
                      <a:pPr marL="0" marR="0" indent="0" algn="l" defTabSz="755934" rtl="0" eaLnBrk="1" fontAlgn="auto" latinLnBrk="0" hangingPunct="1">
                        <a:lnSpc>
                          <a:spcPct val="100000"/>
                        </a:lnSpc>
                        <a:spcBef>
                          <a:spcPts val="0"/>
                        </a:spcBef>
                        <a:spcAft>
                          <a:spcPts val="0"/>
                        </a:spcAft>
                        <a:buClrTx/>
                        <a:buSzTx/>
                        <a:buFontTx/>
                        <a:buNone/>
                        <a:tabLst/>
                        <a:defRPr/>
                      </a:pPr>
                      <a:r>
                        <a:rPr lang="en" altLang="ko-Kore-KR" sz="750" b="1" dirty="0"/>
                        <a:t>School/Grade</a:t>
                      </a:r>
                      <a:endParaRPr lang="ko-Kore-KR" altLang="en-US" sz="750" b="1" dirty="0"/>
                    </a:p>
                  </a:txBody>
                  <a:tcPr marL="72000" marR="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marR="0" indent="0" algn="l" defTabSz="755934" rtl="0" eaLnBrk="1" fontAlgn="auto" latinLnBrk="0" hangingPunct="1">
                        <a:lnSpc>
                          <a:spcPct val="100000"/>
                        </a:lnSpc>
                        <a:spcBef>
                          <a:spcPts val="0"/>
                        </a:spcBef>
                        <a:spcAft>
                          <a:spcPts val="0"/>
                        </a:spcAft>
                        <a:buClrTx/>
                        <a:buSzTx/>
                        <a:buFontTx/>
                        <a:buNone/>
                        <a:tabLst/>
                        <a:defRPr/>
                      </a:pPr>
                      <a:endParaRPr lang="ko-Kore-KR" altLang="en-US" sz="750" b="0" dirty="0">
                        <a:latin typeface="+mn-lt"/>
                      </a:endParaRPr>
                    </a:p>
                  </a:txBody>
                  <a:tcPr marL="72000" marR="72000" anchor="ctr">
                    <a:lnL w="9525" cap="flat" cmpd="sng" algn="ctr">
                      <a:solidFill>
                        <a:schemeClr val="bg1">
                          <a:lumMod val="85000"/>
                        </a:schemeClr>
                      </a:solidFill>
                      <a:prstDash val="solid"/>
                      <a:round/>
                      <a:headEnd type="none" w="med" len="med"/>
                      <a:tailEnd type="none" w="med" len="med"/>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374103943"/>
                  </a:ext>
                </a:extLst>
              </a:tr>
              <a:tr h="516000">
                <a:tc>
                  <a:txBody>
                    <a:bodyPr/>
                    <a:lstStyle/>
                    <a:p>
                      <a:pPr marL="0" marR="0" indent="0" algn="l" defTabSz="755934" rtl="0" eaLnBrk="1" fontAlgn="auto" latinLnBrk="0" hangingPunct="1">
                        <a:lnSpc>
                          <a:spcPct val="100000"/>
                        </a:lnSpc>
                        <a:spcBef>
                          <a:spcPts val="0"/>
                        </a:spcBef>
                        <a:spcAft>
                          <a:spcPts val="0"/>
                        </a:spcAft>
                        <a:buClrTx/>
                        <a:buSzTx/>
                        <a:buFontTx/>
                        <a:buNone/>
                        <a:tabLst/>
                        <a:defRPr/>
                      </a:pPr>
                      <a:r>
                        <a:rPr lang="en" altLang="ko-Kore-KR" sz="750" b="1" dirty="0">
                          <a:latin typeface="+mn-lt"/>
                        </a:rPr>
                        <a:t>Height/Weight</a:t>
                      </a:r>
                      <a:endParaRPr lang="ko-Kore-KR" altLang="en-US" sz="750" b="1" dirty="0">
                        <a:latin typeface="+mn-lt"/>
                      </a:endParaRPr>
                    </a:p>
                  </a:txBody>
                  <a:tcPr marL="72000" marR="72000" anchor="ctr">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marR="0" indent="0" algn="r" defTabSz="755934" rtl="0" eaLnBrk="1" fontAlgn="auto" latinLnBrk="0" hangingPunct="1">
                        <a:lnSpc>
                          <a:spcPct val="100000"/>
                        </a:lnSpc>
                        <a:spcBef>
                          <a:spcPts val="0"/>
                        </a:spcBef>
                        <a:spcAft>
                          <a:spcPts val="0"/>
                        </a:spcAft>
                        <a:buClrTx/>
                        <a:buSzTx/>
                        <a:buFontTx/>
                        <a:buNone/>
                        <a:tabLst/>
                        <a:defRPr/>
                      </a:pPr>
                      <a:r>
                        <a:rPr lang="en-US" altLang="ko-Kore-KR" sz="750" b="0" dirty="0">
                          <a:latin typeface="+mn-lt"/>
                        </a:rPr>
                        <a:t>  cm</a:t>
                      </a:r>
                      <a:endParaRPr lang="ko-Kore-KR" altLang="en-US" sz="750" b="0" dirty="0">
                        <a:latin typeface="+mn-lt"/>
                      </a:endParaRPr>
                    </a:p>
                  </a:txBody>
                  <a:tcPr marL="72000" marR="7200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marR="0" indent="0" algn="r" defTabSz="755934" rtl="0" eaLnBrk="1" fontAlgn="auto" latinLnBrk="0" hangingPunct="1">
                        <a:lnSpc>
                          <a:spcPct val="100000"/>
                        </a:lnSpc>
                        <a:spcBef>
                          <a:spcPts val="0"/>
                        </a:spcBef>
                        <a:spcAft>
                          <a:spcPts val="0"/>
                        </a:spcAft>
                        <a:buClrTx/>
                        <a:buSzTx/>
                        <a:buFontTx/>
                        <a:buNone/>
                        <a:tabLst/>
                        <a:defRPr/>
                      </a:pPr>
                      <a:r>
                        <a:rPr lang="en-US" altLang="ko-Kore-KR" sz="750" b="0" dirty="0">
                          <a:latin typeface="+mn-lt"/>
                        </a:rPr>
                        <a:t>kg</a:t>
                      </a:r>
                      <a:endParaRPr lang="ko-Kore-KR" altLang="en-US" sz="750" b="0" dirty="0">
                        <a:latin typeface="+mn-lt"/>
                      </a:endParaRPr>
                    </a:p>
                  </a:txBody>
                  <a:tcPr marL="72000" marR="7200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marR="0" indent="0" algn="l" defTabSz="755934" rtl="0" eaLnBrk="1" fontAlgn="auto" latinLnBrk="0" hangingPunct="1">
                        <a:lnSpc>
                          <a:spcPct val="100000"/>
                        </a:lnSpc>
                        <a:spcBef>
                          <a:spcPts val="0"/>
                        </a:spcBef>
                        <a:spcAft>
                          <a:spcPts val="0"/>
                        </a:spcAft>
                        <a:buClrTx/>
                        <a:buSzTx/>
                        <a:buFontTx/>
                        <a:buNone/>
                        <a:tabLst/>
                        <a:defRPr/>
                      </a:pPr>
                      <a:r>
                        <a:rPr lang="en" altLang="ko-Kore-KR" sz="750" b="1" dirty="0"/>
                        <a:t>SNS</a:t>
                      </a:r>
                      <a:r>
                        <a:rPr lang="ko-KR" altLang="en-US" sz="750" b="1" dirty="0"/>
                        <a:t> </a:t>
                      </a:r>
                      <a:r>
                        <a:rPr lang="en-US" altLang="ko-KR" sz="750" b="1" dirty="0"/>
                        <a:t>User</a:t>
                      </a:r>
                      <a:r>
                        <a:rPr lang="en" altLang="ko-Kore-KR" sz="750" b="1" dirty="0"/>
                        <a:t> ID</a:t>
                      </a:r>
                      <a:endParaRPr lang="ko-Kore-KR" altLang="en-US" sz="750" b="1" dirty="0"/>
                    </a:p>
                  </a:txBody>
                  <a:tcPr marL="72000" marR="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marR="0" indent="0" algn="l" defTabSz="755934" rtl="0" eaLnBrk="1" fontAlgn="auto" latinLnBrk="0" hangingPunct="1">
                        <a:lnSpc>
                          <a:spcPct val="100000"/>
                        </a:lnSpc>
                        <a:spcBef>
                          <a:spcPts val="0"/>
                        </a:spcBef>
                        <a:spcAft>
                          <a:spcPts val="0"/>
                        </a:spcAft>
                        <a:buClrTx/>
                        <a:buSzTx/>
                        <a:buFontTx/>
                        <a:buNone/>
                        <a:tabLst/>
                        <a:defRPr/>
                      </a:pPr>
                      <a:endParaRPr lang="ko-Kore-KR" altLang="en-US" sz="750" b="0" dirty="0">
                        <a:latin typeface="+mn-lt"/>
                      </a:endParaRPr>
                    </a:p>
                  </a:txBody>
                  <a:tcPr marL="72000" marR="72000" anchor="ctr">
                    <a:lnL w="9525" cap="flat" cmpd="sng" algn="ctr">
                      <a:solidFill>
                        <a:schemeClr val="bg1">
                          <a:lumMod val="85000"/>
                        </a:schemeClr>
                      </a:solidFill>
                      <a:prstDash val="solid"/>
                      <a:round/>
                      <a:headEnd type="none" w="med" len="med"/>
                      <a:tailEnd type="none" w="med" len="med"/>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3338057465"/>
                  </a:ext>
                </a:extLst>
              </a:tr>
              <a:tr h="516000">
                <a:tc>
                  <a:txBody>
                    <a:bodyPr/>
                    <a:lstStyle/>
                    <a:p>
                      <a:pPr marL="0" marR="0" indent="0" algn="l" defTabSz="755934" rtl="0" eaLnBrk="1" fontAlgn="auto" latinLnBrk="0" hangingPunct="1">
                        <a:lnSpc>
                          <a:spcPct val="100000"/>
                        </a:lnSpc>
                        <a:spcBef>
                          <a:spcPts val="0"/>
                        </a:spcBef>
                        <a:spcAft>
                          <a:spcPts val="0"/>
                        </a:spcAft>
                        <a:buClrTx/>
                        <a:buSzTx/>
                        <a:buFontTx/>
                        <a:buNone/>
                        <a:tabLst/>
                        <a:defRPr/>
                      </a:pPr>
                      <a:r>
                        <a:rPr lang="en" altLang="ko-Kore-KR" sz="750" b="1" dirty="0">
                          <a:latin typeface="+mn-lt"/>
                        </a:rPr>
                        <a:t>Contact</a:t>
                      </a:r>
                      <a:endParaRPr lang="ko-Kore-KR" altLang="en-US" sz="750" b="1" dirty="0">
                        <a:latin typeface="+mn-lt"/>
                      </a:endParaRPr>
                    </a:p>
                  </a:txBody>
                  <a:tcPr marL="72000" marR="72000" anchor="ctr">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gridSpan="2">
                  <a:txBody>
                    <a:bodyPr/>
                    <a:lstStyle/>
                    <a:p>
                      <a:pPr marL="0" marR="0" indent="0" algn="l" defTabSz="755934" rtl="0" eaLnBrk="1" fontAlgn="auto" latinLnBrk="0" hangingPunct="1">
                        <a:lnSpc>
                          <a:spcPct val="100000"/>
                        </a:lnSpc>
                        <a:spcBef>
                          <a:spcPts val="0"/>
                        </a:spcBef>
                        <a:spcAft>
                          <a:spcPts val="0"/>
                        </a:spcAft>
                        <a:buClrTx/>
                        <a:buSzTx/>
                        <a:buFontTx/>
                        <a:buNone/>
                        <a:tabLst/>
                        <a:defRPr/>
                      </a:pPr>
                      <a:endParaRPr lang="ko-Kore-KR" altLang="en-US" sz="750" b="0" dirty="0">
                        <a:latin typeface="+mn-lt"/>
                      </a:endParaRPr>
                    </a:p>
                  </a:txBody>
                  <a:tcPr marL="72000" marR="7200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hMerge="1">
                  <a:txBody>
                    <a:bodyPr/>
                    <a:lstStyle/>
                    <a:p>
                      <a:endParaRPr lang="ko-Kore-KR" altLang="en-US"/>
                    </a:p>
                  </a:txBody>
                  <a:tcPr/>
                </a:tc>
                <a:tc>
                  <a:txBody>
                    <a:bodyPr/>
                    <a:lstStyle/>
                    <a:p>
                      <a:pPr marL="0" marR="0" indent="0" algn="l" defTabSz="755934" rtl="0" eaLnBrk="1" fontAlgn="auto" latinLnBrk="0" hangingPunct="1">
                        <a:lnSpc>
                          <a:spcPct val="100000"/>
                        </a:lnSpc>
                        <a:spcBef>
                          <a:spcPts val="0"/>
                        </a:spcBef>
                        <a:spcAft>
                          <a:spcPts val="0"/>
                        </a:spcAft>
                        <a:buClrTx/>
                        <a:buSzTx/>
                        <a:buFontTx/>
                        <a:buNone/>
                        <a:tabLst/>
                        <a:defRPr/>
                      </a:pPr>
                      <a:r>
                        <a:rPr lang="en" altLang="ko-Kore-KR" sz="750" b="1" dirty="0"/>
                        <a:t>Email</a:t>
                      </a:r>
                      <a:endParaRPr lang="ko-Kore-KR" altLang="en-US" sz="750" b="1" dirty="0"/>
                    </a:p>
                  </a:txBody>
                  <a:tcPr marL="72000" marR="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marR="0" indent="0" algn="l" defTabSz="755934" rtl="0" eaLnBrk="1" fontAlgn="auto" latinLnBrk="0" hangingPunct="1">
                        <a:lnSpc>
                          <a:spcPct val="100000"/>
                        </a:lnSpc>
                        <a:spcBef>
                          <a:spcPts val="0"/>
                        </a:spcBef>
                        <a:spcAft>
                          <a:spcPts val="0"/>
                        </a:spcAft>
                        <a:buClrTx/>
                        <a:buSzTx/>
                        <a:buFontTx/>
                        <a:buNone/>
                        <a:tabLst/>
                        <a:defRPr/>
                      </a:pPr>
                      <a:endParaRPr lang="ko-Kore-KR" altLang="en-US" sz="750" b="0" dirty="0">
                        <a:latin typeface="+mn-lt"/>
                      </a:endParaRPr>
                    </a:p>
                  </a:txBody>
                  <a:tcPr marL="72000" marR="72000" anchor="ctr">
                    <a:lnL w="9525" cap="flat" cmpd="sng" algn="ctr">
                      <a:solidFill>
                        <a:schemeClr val="bg1">
                          <a:lumMod val="85000"/>
                        </a:schemeClr>
                      </a:solidFill>
                      <a:prstDash val="solid"/>
                      <a:round/>
                      <a:headEnd type="none" w="med" len="med"/>
                      <a:tailEnd type="none" w="med" len="med"/>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2238578997"/>
                  </a:ext>
                </a:extLst>
              </a:tr>
              <a:tr h="516000">
                <a:tc>
                  <a:txBody>
                    <a:bodyPr/>
                    <a:lstStyle/>
                    <a:p>
                      <a:pPr marL="0" marR="0" indent="0" algn="l" defTabSz="755934" rtl="0" eaLnBrk="1" fontAlgn="auto" latinLnBrk="0" hangingPunct="1">
                        <a:lnSpc>
                          <a:spcPct val="100000"/>
                        </a:lnSpc>
                        <a:spcBef>
                          <a:spcPts val="0"/>
                        </a:spcBef>
                        <a:spcAft>
                          <a:spcPts val="0"/>
                        </a:spcAft>
                        <a:buClrTx/>
                        <a:buSzTx/>
                        <a:buFontTx/>
                        <a:buNone/>
                        <a:tabLst/>
                        <a:defRPr/>
                      </a:pPr>
                      <a:r>
                        <a:rPr lang="en" altLang="ko-Kore-KR" sz="750" b="1" dirty="0">
                          <a:latin typeface="+mn-lt"/>
                        </a:rPr>
                        <a:t>Address</a:t>
                      </a:r>
                      <a:endParaRPr lang="ko-Kore-KR" altLang="en-US" sz="750" b="1" dirty="0">
                        <a:latin typeface="+mn-lt"/>
                      </a:endParaRPr>
                    </a:p>
                  </a:txBody>
                  <a:tcPr marL="72000" marR="72000" anchor="ctr">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gridSpan="4">
                  <a:txBody>
                    <a:bodyPr/>
                    <a:lstStyle/>
                    <a:p>
                      <a:pPr marL="0" marR="0" indent="0" algn="l" defTabSz="755934" rtl="0" eaLnBrk="1" fontAlgn="auto" latinLnBrk="0" hangingPunct="1">
                        <a:lnSpc>
                          <a:spcPct val="100000"/>
                        </a:lnSpc>
                        <a:spcBef>
                          <a:spcPts val="0"/>
                        </a:spcBef>
                        <a:spcAft>
                          <a:spcPts val="0"/>
                        </a:spcAft>
                        <a:buClrTx/>
                        <a:buSzTx/>
                        <a:buFontTx/>
                        <a:buNone/>
                        <a:tabLst/>
                        <a:defRPr/>
                      </a:pPr>
                      <a:endParaRPr lang="ko-Kore-KR" altLang="en-US" sz="750" b="0" dirty="0">
                        <a:latin typeface="+mn-lt"/>
                      </a:endParaRPr>
                    </a:p>
                  </a:txBody>
                  <a:tcPr marL="72000" marR="72000" anchor="ctr">
                    <a:lnL w="9525" cap="flat" cmpd="sng" algn="ctr">
                      <a:solidFill>
                        <a:schemeClr val="bg1">
                          <a:lumMod val="85000"/>
                        </a:schemeClr>
                      </a:solidFill>
                      <a:prstDash val="solid"/>
                      <a:round/>
                      <a:headEnd type="none" w="med" len="med"/>
                      <a:tailEnd type="none" w="med" len="med"/>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hMerge="1">
                  <a:txBody>
                    <a:bodyPr/>
                    <a:lstStyle/>
                    <a:p>
                      <a:endParaRPr lang="ko-Kore-KR" altLang="en-US"/>
                    </a:p>
                  </a:txBody>
                  <a:tcPr/>
                </a:tc>
                <a:tc hMerge="1">
                  <a:txBody>
                    <a:bodyPr/>
                    <a:lstStyle/>
                    <a:p>
                      <a:endParaRPr lang="ko-Kore-KR" altLang="en-US" dirty="0"/>
                    </a:p>
                  </a:txBody>
                  <a:tcPr>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hMerge="1">
                  <a:txBody>
                    <a:bodyPr/>
                    <a:lstStyle/>
                    <a:p>
                      <a:endParaRPr lang="ko-Kore-KR" altLang="en-US" dirty="0"/>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258546039"/>
                  </a:ext>
                </a:extLst>
              </a:tr>
              <a:tr h="812879">
                <a:tc>
                  <a:txBody>
                    <a:bodyPr/>
                    <a:lstStyle/>
                    <a:p>
                      <a:pPr marL="0" marR="0" indent="0" algn="l" defTabSz="755934" rtl="0" eaLnBrk="1" fontAlgn="auto" latinLnBrk="0" hangingPunct="1">
                        <a:lnSpc>
                          <a:spcPct val="100000"/>
                        </a:lnSpc>
                        <a:spcBef>
                          <a:spcPts val="0"/>
                        </a:spcBef>
                        <a:spcAft>
                          <a:spcPts val="0"/>
                        </a:spcAft>
                        <a:buClrTx/>
                        <a:buSzTx/>
                        <a:buFontTx/>
                        <a:buNone/>
                        <a:tabLst/>
                        <a:defRPr/>
                      </a:pPr>
                      <a:r>
                        <a:rPr lang="en" altLang="ko-Kore-KR" sz="750" b="1" dirty="0">
                          <a:latin typeface="+mn-lt"/>
                        </a:rPr>
                        <a:t>Attaching </a:t>
                      </a:r>
                      <a:br>
                        <a:rPr lang="en" altLang="ko-Kore-KR" sz="750" b="1" dirty="0">
                          <a:latin typeface="+mn-lt"/>
                        </a:rPr>
                      </a:br>
                      <a:r>
                        <a:rPr lang="en" altLang="ko-Kore-KR" sz="750" b="1" dirty="0">
                          <a:latin typeface="+mn-lt"/>
                        </a:rPr>
                        <a:t>Photo/Video</a:t>
                      </a:r>
                      <a:br>
                        <a:rPr lang="en" altLang="ko-Kore-KR" sz="750" b="1" dirty="0">
                          <a:latin typeface="+mn-lt"/>
                        </a:rPr>
                      </a:br>
                      <a:r>
                        <a:rPr lang="en" altLang="ko-Kore-KR" sz="750" b="1" dirty="0">
                          <a:latin typeface="+mn-lt"/>
                        </a:rPr>
                        <a:t>(Up to 100MB)</a:t>
                      </a:r>
                      <a:endParaRPr lang="ko-Kore-KR" altLang="en-US" sz="750" b="1" dirty="0">
                        <a:latin typeface="+mn-lt"/>
                      </a:endParaRPr>
                    </a:p>
                  </a:txBody>
                  <a:tcPr marL="72000" marR="72000" anchor="ctr">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endParaRPr lang="ko-Kore-KR" altLang="en-US" sz="800" b="0" dirty="0">
                        <a:latin typeface="+mn-lt"/>
                      </a:endParaRPr>
                    </a:p>
                  </a:txBody>
                  <a:tcPr marL="72000" marR="72000" anchor="ctr">
                    <a:lnL w="9525" cap="flat" cmpd="sng" algn="ctr">
                      <a:solidFill>
                        <a:schemeClr val="bg1">
                          <a:lumMod val="85000"/>
                        </a:schemeClr>
                      </a:solidFill>
                      <a:prstDash val="solid"/>
                      <a:round/>
                      <a:headEnd type="none" w="med" len="med"/>
                      <a:tailEnd type="none" w="med" len="med"/>
                    </a:lnL>
                    <a:lnT w="9525"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ko-Kore-KR" altLang="en-US"/>
                    </a:p>
                  </a:txBody>
                  <a:tcPr/>
                </a:tc>
                <a:tc hMerge="1">
                  <a:txBody>
                    <a:bodyPr/>
                    <a:lstStyle/>
                    <a:p>
                      <a:endParaRPr lang="ko-Kore-KR" alt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noFill/>
                  </a:tcPr>
                </a:tc>
                <a:tc hMerge="1">
                  <a:txBody>
                    <a:bodyPr/>
                    <a:lstStyle/>
                    <a:p>
                      <a:endParaRPr lang="ko-Kore-KR" altLang="en-US" dirty="0"/>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noFill/>
                  </a:tcPr>
                </a:tc>
                <a:extLst>
                  <a:ext uri="{0D108BD9-81ED-4DB2-BD59-A6C34878D82A}">
                    <a16:rowId xmlns:a16="http://schemas.microsoft.com/office/drawing/2014/main" val="4169284795"/>
                  </a:ext>
                </a:extLst>
              </a:tr>
            </a:tbl>
          </a:graphicData>
        </a:graphic>
      </p:graphicFrame>
    </p:spTree>
    <p:extLst>
      <p:ext uri="{BB962C8B-B14F-4D97-AF65-F5344CB8AC3E}">
        <p14:creationId xmlns:p14="http://schemas.microsoft.com/office/powerpoint/2010/main" val="2494829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574558E-6A1F-10BC-09E7-392A3C35008B}"/>
              </a:ext>
            </a:extLst>
          </p:cNvPr>
          <p:cNvSpPr txBox="1"/>
          <p:nvPr/>
        </p:nvSpPr>
        <p:spPr>
          <a:xfrm>
            <a:off x="-1168400" y="-643467"/>
            <a:ext cx="184731" cy="369332"/>
          </a:xfrm>
          <a:prstGeom prst="rect">
            <a:avLst/>
          </a:prstGeom>
          <a:noFill/>
        </p:spPr>
        <p:txBody>
          <a:bodyPr wrap="none" rtlCol="0">
            <a:spAutoFit/>
          </a:bodyPr>
          <a:lstStyle/>
          <a:p>
            <a:endParaRPr kumimoji="1" lang="ko-Kore-KR" altLang="en-US" dirty="0"/>
          </a:p>
        </p:txBody>
      </p:sp>
      <p:graphicFrame>
        <p:nvGraphicFramePr>
          <p:cNvPr id="12" name="표 11">
            <a:extLst>
              <a:ext uri="{FF2B5EF4-FFF2-40B4-BE49-F238E27FC236}">
                <a16:creationId xmlns:a16="http://schemas.microsoft.com/office/drawing/2014/main" id="{DCB5A3D4-B929-A502-9783-FF3A48EB6232}"/>
              </a:ext>
            </a:extLst>
          </p:cNvPr>
          <p:cNvGraphicFramePr>
            <a:graphicFrameLocks noGrp="1"/>
          </p:cNvGraphicFramePr>
          <p:nvPr>
            <p:extLst>
              <p:ext uri="{D42A27DB-BD31-4B8C-83A1-F6EECF244321}">
                <p14:modId xmlns:p14="http://schemas.microsoft.com/office/powerpoint/2010/main" val="3775639647"/>
              </p:ext>
            </p:extLst>
          </p:nvPr>
        </p:nvGraphicFramePr>
        <p:xfrm>
          <a:off x="2232025" y="773113"/>
          <a:ext cx="4680000" cy="9253537"/>
        </p:xfrm>
        <a:graphic>
          <a:graphicData uri="http://schemas.openxmlformats.org/drawingml/2006/table">
            <a:tbl>
              <a:tblPr>
                <a:tableStyleId>{5C22544A-7EE6-4342-B048-85BDC9FD1C3A}</a:tableStyleId>
              </a:tblPr>
              <a:tblGrid>
                <a:gridCol w="864000">
                  <a:extLst>
                    <a:ext uri="{9D8B030D-6E8A-4147-A177-3AD203B41FA5}">
                      <a16:colId xmlns:a16="http://schemas.microsoft.com/office/drawing/2014/main" val="1986577884"/>
                    </a:ext>
                  </a:extLst>
                </a:gridCol>
                <a:gridCol w="3816000">
                  <a:extLst>
                    <a:ext uri="{9D8B030D-6E8A-4147-A177-3AD203B41FA5}">
                      <a16:colId xmlns:a16="http://schemas.microsoft.com/office/drawing/2014/main" val="1966824091"/>
                    </a:ext>
                  </a:extLst>
                </a:gridCol>
              </a:tblGrid>
              <a:tr h="9253537">
                <a:tc>
                  <a:txBody>
                    <a:bodyPr/>
                    <a:lstStyle/>
                    <a:p>
                      <a:pPr marL="0" marR="0" indent="0" algn="l" defTabSz="755934" rtl="0" eaLnBrk="1" fontAlgn="auto" latinLnBrk="0" hangingPunct="1">
                        <a:lnSpc>
                          <a:spcPct val="100000"/>
                        </a:lnSpc>
                        <a:spcBef>
                          <a:spcPts val="0"/>
                        </a:spcBef>
                        <a:spcAft>
                          <a:spcPts val="0"/>
                        </a:spcAft>
                        <a:buClrTx/>
                        <a:buSzTx/>
                        <a:buFontTx/>
                        <a:buNone/>
                        <a:tabLst/>
                        <a:defRPr/>
                      </a:pPr>
                      <a:r>
                        <a:rPr lang="en" altLang="ko-Kore-KR" sz="750" b="1" dirty="0">
                          <a:latin typeface="+mn-lt"/>
                        </a:rPr>
                        <a:t>Privacy</a:t>
                      </a:r>
                    </a:p>
                    <a:p>
                      <a:pPr marL="0" marR="0" indent="0" algn="l" defTabSz="755934" rtl="0" eaLnBrk="1" fontAlgn="auto" latinLnBrk="0" hangingPunct="1">
                        <a:lnSpc>
                          <a:spcPct val="100000"/>
                        </a:lnSpc>
                        <a:spcBef>
                          <a:spcPts val="0"/>
                        </a:spcBef>
                        <a:spcAft>
                          <a:spcPts val="0"/>
                        </a:spcAft>
                        <a:buClrTx/>
                        <a:buSzTx/>
                        <a:buFontTx/>
                        <a:buNone/>
                        <a:tabLst/>
                        <a:defRPr/>
                      </a:pPr>
                      <a:r>
                        <a:rPr lang="en" altLang="ko-Kore-KR" sz="750" b="1" dirty="0">
                          <a:latin typeface="+mn-lt"/>
                        </a:rPr>
                        <a:t>Policy</a:t>
                      </a:r>
                      <a:endParaRPr lang="ko-Kore-KR" altLang="en-US" sz="750" b="1" dirty="0">
                        <a:latin typeface="+mn-lt"/>
                      </a:endParaRPr>
                    </a:p>
                  </a:txBody>
                  <a:tcPr marL="72000" marR="72000" anchor="ctr">
                    <a:lnR w="9525"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55934" rtl="0" eaLnBrk="1" fontAlgn="auto" latinLnBrk="0" hangingPunct="1">
                        <a:lnSpc>
                          <a:spcPct val="150000"/>
                        </a:lnSpc>
                        <a:spcBef>
                          <a:spcPts val="0"/>
                        </a:spcBef>
                        <a:spcAft>
                          <a:spcPts val="0"/>
                        </a:spcAft>
                        <a:buClrTx/>
                        <a:buSzTx/>
                        <a:buFontTx/>
                        <a:buNone/>
                        <a:tabLst/>
                        <a:defRPr/>
                      </a:pPr>
                      <a:br>
                        <a:rPr lang="en" altLang="ko-Kore-KR" sz="800" b="0" dirty="0">
                          <a:latin typeface="+mn-lt"/>
                        </a:rPr>
                      </a:br>
                      <a:r>
                        <a:rPr lang="en" altLang="ko-Kore-KR" sz="800" b="0" dirty="0">
                          <a:latin typeface="+mn-lt"/>
                        </a:rPr>
                        <a:t>'TITAN CONTENTS </a:t>
                      </a:r>
                      <a:r>
                        <a:rPr lang="en" altLang="ko-Kore-KR" sz="800" b="0" dirty="0" err="1">
                          <a:latin typeface="+mn-lt"/>
                        </a:rPr>
                        <a:t>Co.,Ltd</a:t>
                      </a:r>
                      <a:r>
                        <a:rPr lang="en" altLang="ko-Kore-KR" sz="800" b="0" dirty="0">
                          <a:latin typeface="+mn-lt"/>
                        </a:rPr>
                        <a:t>' (hereinafter, “Company”) values customers’ personal information and complies with the Act on Promotion of Information and Communications Network Utilization and Information Protection. Through its privacy policy, the Company informs you of the purpose and method for which the personal information you provide is being used and what measures are being taken to protect personal information. If the company revises its personal information processing policy, it will notify you through the website's main screen and announcements.</a:t>
                      </a:r>
                      <a:br>
                        <a:rPr lang="en" altLang="ko-Kore-KR" sz="800" b="0" dirty="0">
                          <a:latin typeface="+mn-lt"/>
                        </a:rPr>
                      </a:br>
                      <a:br>
                        <a:rPr lang="en" altLang="ko-Kore-KR" sz="800" b="0" dirty="0">
                          <a:latin typeface="+mn-lt"/>
                        </a:rPr>
                      </a:br>
                      <a:r>
                        <a:rPr lang="en" altLang="ko-Kore-KR" sz="800" b="0" dirty="0">
                          <a:latin typeface="+mn-lt"/>
                        </a:rPr>
                        <a:t>[Personal Information Collected] </a:t>
                      </a:r>
                      <a:br>
                        <a:rPr lang="en" altLang="ko-Kore-KR" sz="800" b="0" dirty="0">
                          <a:latin typeface="+mn-lt"/>
                        </a:rPr>
                      </a:br>
                      <a:r>
                        <a:rPr lang="en" altLang="ko-Kore-KR" sz="800" b="0" dirty="0">
                          <a:latin typeface="+mn-lt"/>
                        </a:rPr>
                        <a:t>The Company collects the following personal information to provide customer consultation services effectively.</a:t>
                      </a:r>
                      <a:br>
                        <a:rPr lang="en" altLang="ko-Kore-KR" sz="800" b="0" dirty="0">
                          <a:latin typeface="+mn-lt"/>
                        </a:rPr>
                      </a:br>
                      <a:r>
                        <a:rPr lang="en" altLang="ko-Kore-KR" sz="800" b="0" dirty="0">
                          <a:latin typeface="+mn-lt"/>
                        </a:rPr>
                        <a:t>Personal Information Collected: Name, gender, email address, social media, mobile phone number</a:t>
                      </a:r>
                      <a:br>
                        <a:rPr lang="en" altLang="ko-Kore-KR" sz="800" b="0" dirty="0">
                          <a:latin typeface="+mn-lt"/>
                        </a:rPr>
                      </a:br>
                      <a:br>
                        <a:rPr lang="en" altLang="ko-Kore-KR" sz="800" b="0" dirty="0">
                          <a:latin typeface="+mn-lt"/>
                        </a:rPr>
                      </a:br>
                      <a:r>
                        <a:rPr lang="en" altLang="ko-Kore-KR" sz="800" b="0" dirty="0">
                          <a:latin typeface="+mn-lt"/>
                        </a:rPr>
                        <a:t>[Purpose of Collecting and Using Personal Information]</a:t>
                      </a:r>
                      <a:br>
                        <a:rPr lang="en" altLang="ko-Kore-KR" sz="800" b="0" dirty="0">
                          <a:latin typeface="+mn-lt"/>
                        </a:rPr>
                      </a:br>
                      <a:r>
                        <a:rPr lang="en" altLang="ko-Kore-KR" sz="800" b="0" dirty="0">
                          <a:latin typeface="+mn-lt"/>
                        </a:rPr>
                        <a:t>Personal identification and audition application</a:t>
                      </a:r>
                      <a:br>
                        <a:rPr lang="en" altLang="ko-Kore-KR" sz="800" b="0" dirty="0">
                          <a:latin typeface="+mn-lt"/>
                        </a:rPr>
                      </a:br>
                      <a:br>
                        <a:rPr lang="en" altLang="ko-Kore-KR" sz="800" b="0" dirty="0">
                          <a:latin typeface="+mn-lt"/>
                        </a:rPr>
                      </a:br>
                      <a:r>
                        <a:rPr lang="en" altLang="ko-Kore-KR" sz="800" b="0" dirty="0">
                          <a:latin typeface="+mn-lt"/>
                        </a:rPr>
                        <a:t>[Retention and Use Period of Personal Information]</a:t>
                      </a:r>
                      <a:br>
                        <a:rPr lang="en" altLang="ko-Kore-KR" sz="800" b="0" dirty="0">
                          <a:latin typeface="+mn-lt"/>
                        </a:rPr>
                      </a:br>
                      <a:r>
                        <a:rPr lang="en" altLang="ko-Kore-KR" sz="800" b="0" dirty="0">
                          <a:latin typeface="+mn-lt"/>
                        </a:rPr>
                        <a:t>In principle, users' personal information will be destroyed immediately once the purpose of collecting and using personal information are fulfilled. However, the following information will be kept for the specified period for the following reasons;</a:t>
                      </a:r>
                      <a:br>
                        <a:rPr lang="en" altLang="ko-Kore-KR" sz="800" b="0" dirty="0">
                          <a:latin typeface="+mn-lt"/>
                        </a:rPr>
                      </a:br>
                      <a:br>
                        <a:rPr lang="en" altLang="ko-Kore-KR" sz="800" b="0" dirty="0">
                          <a:latin typeface="+mn-lt"/>
                        </a:rPr>
                      </a:br>
                      <a:r>
                        <a:rPr lang="en" altLang="ko-Kore-KR" sz="800" b="0" dirty="0">
                          <a:latin typeface="+mn-lt"/>
                        </a:rPr>
                        <a:t>A. Reasons for retaining personal information according to the Company’s internal policy</a:t>
                      </a:r>
                      <a:br>
                        <a:rPr lang="en" altLang="ko-Kore-KR" sz="800" b="0" dirty="0">
                          <a:latin typeface="+mn-lt"/>
                        </a:rPr>
                      </a:br>
                      <a:r>
                        <a:rPr lang="en" altLang="ko-Kore-KR" sz="800" b="0" dirty="0">
                          <a:latin typeface="+mn-lt"/>
                        </a:rPr>
                        <a:t>Reason for preserving records of illegal use: Prevention of illegal use, retaining period: 1 year</a:t>
                      </a:r>
                      <a:br>
                        <a:rPr lang="en" altLang="ko-Kore-KR" sz="800" b="0" dirty="0">
                          <a:latin typeface="+mn-lt"/>
                        </a:rPr>
                      </a:br>
                      <a:br>
                        <a:rPr lang="en" altLang="ko-Kore-KR" sz="800" b="0" dirty="0">
                          <a:latin typeface="+mn-lt"/>
                        </a:rPr>
                      </a:br>
                      <a:r>
                        <a:rPr lang="en" altLang="ko-Kore-KR" sz="800" b="0" dirty="0">
                          <a:latin typeface="+mn-lt"/>
                        </a:rPr>
                        <a:t>B. Reasons for retaining personal information according to related laws and regulations</a:t>
                      </a:r>
                      <a:br>
                        <a:rPr lang="en" altLang="ko-Kore-KR" sz="800" b="0" dirty="0">
                          <a:latin typeface="+mn-lt"/>
                        </a:rPr>
                      </a:br>
                      <a:r>
                        <a:rPr lang="en" altLang="ko-Kore-KR" sz="800" b="0" dirty="0">
                          <a:latin typeface="+mn-lt"/>
                        </a:rPr>
                        <a:t>In case it is necessary to retain personal information according to the provisions of related laws, such as the Commercial Act and the Electronic Commerce Act, the Company keeps members' information for the period specified in the relevant laws. In such cases, the Company keeps the information only to retain the information, and the retention period is as follows;</a:t>
                      </a:r>
                      <a:br>
                        <a:rPr lang="en" altLang="ko-Kore-KR" sz="800" b="0" dirty="0">
                          <a:latin typeface="+mn-lt"/>
                        </a:rPr>
                      </a:br>
                      <a:br>
                        <a:rPr lang="en" altLang="ko-Kore-KR" sz="800" b="0" dirty="0">
                          <a:latin typeface="+mn-lt"/>
                        </a:rPr>
                      </a:br>
                      <a:r>
                        <a:rPr lang="en" altLang="ko-Kore-KR" sz="800" b="0" dirty="0">
                          <a:latin typeface="+mn-lt"/>
                        </a:rPr>
                        <a:t>- Reason for keeping records related to consumer complaints or dispute resolution: Act on the Consumer Protection in Electronic Commerce, retention period: 3 years</a:t>
                      </a:r>
                      <a:br>
                        <a:rPr lang="en" altLang="ko-Kore-KR" sz="800" b="0" dirty="0">
                          <a:latin typeface="+mn-lt"/>
                        </a:rPr>
                      </a:br>
                      <a:r>
                        <a:rPr lang="en" altLang="ko-Kore-KR" sz="800" b="0" dirty="0">
                          <a:latin typeface="+mn-lt"/>
                        </a:rPr>
                        <a:t>- Reason for keeping records related to identity verification: Act on Promotion of Information and Communications Network Utilization and Information Protection, retention period: 6 months</a:t>
                      </a:r>
                      <a:br>
                        <a:rPr lang="en" altLang="ko-Kore-KR" sz="800" b="0" dirty="0">
                          <a:latin typeface="+mn-lt"/>
                        </a:rPr>
                      </a:br>
                      <a:r>
                        <a:rPr lang="en" altLang="ko-Kore-KR" sz="800" b="0" dirty="0">
                          <a:latin typeface="+mn-lt"/>
                        </a:rPr>
                        <a:t>- Reason for keeping visit records (communication confirmation data): Protection of Communication Secrets Protection Act, retention period: 3 months</a:t>
                      </a:r>
                      <a:br>
                        <a:rPr lang="en" altLang="ko-Kore-KR" sz="800" b="0" dirty="0">
                          <a:latin typeface="+mn-lt"/>
                        </a:rPr>
                      </a:br>
                      <a:br>
                        <a:rPr lang="en" altLang="ko-Kore-KR" sz="800" b="0" dirty="0">
                          <a:latin typeface="+mn-lt"/>
                        </a:rPr>
                      </a:br>
                      <a:r>
                        <a:rPr lang="en" altLang="ko-Kore-KR" sz="800" b="0" dirty="0">
                          <a:latin typeface="+mn-lt"/>
                        </a:rPr>
                        <a:t>C. Other matters shall follow the Company's privacy policy.</a:t>
                      </a:r>
                      <a:endParaRPr lang="ko-Kore-KR" altLang="en-US" sz="800" b="0" dirty="0">
                        <a:latin typeface="+mn-lt"/>
                      </a:endParaRPr>
                    </a:p>
                  </a:txBody>
                  <a:tcPr marL="72000" marR="72000" anchor="ctr">
                    <a:lnL w="9525" cap="flat" cmpd="sng" algn="ctr">
                      <a:solidFill>
                        <a:schemeClr val="bg1">
                          <a:lumMod val="8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9284795"/>
                  </a:ext>
                </a:extLst>
              </a:tr>
            </a:tbl>
          </a:graphicData>
        </a:graphic>
      </p:graphicFrame>
    </p:spTree>
    <p:extLst>
      <p:ext uri="{BB962C8B-B14F-4D97-AF65-F5344CB8AC3E}">
        <p14:creationId xmlns:p14="http://schemas.microsoft.com/office/powerpoint/2010/main" val="21165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54B2035-2B25-6068-E3C6-221724463CCD}"/>
              </a:ext>
            </a:extLst>
          </p:cNvPr>
          <p:cNvSpPr txBox="1"/>
          <p:nvPr/>
        </p:nvSpPr>
        <p:spPr>
          <a:xfrm>
            <a:off x="2151924" y="773113"/>
            <a:ext cx="4888956" cy="3060005"/>
          </a:xfrm>
          <a:prstGeom prst="rect">
            <a:avLst/>
          </a:prstGeom>
          <a:noFill/>
        </p:spPr>
        <p:txBody>
          <a:bodyPr wrap="square" rtlCol="0">
            <a:spAutoFit/>
          </a:bodyPr>
          <a:lstStyle/>
          <a:p>
            <a:pPr marL="171450" indent="-171450">
              <a:lnSpc>
                <a:spcPct val="114000"/>
              </a:lnSpc>
              <a:buFont typeface="Arial" panose="020B0604020202020204" pitchFamily="34" charset="0"/>
              <a:buChar char="•"/>
            </a:pPr>
            <a:r>
              <a:rPr kumimoji="1" lang="en-US" altLang="ko-Kore-KR" sz="1000" dirty="0">
                <a:latin typeface="Arial" panose="020B0604020202020204" pitchFamily="34" charset="0"/>
                <a:cs typeface="Arial" panose="020B0604020202020204" pitchFamily="34" charset="0"/>
              </a:rPr>
              <a:t>TITAN CONTENT collects the following personal information to operate auditions. (Name, Gender, Date of Birth, School/School year, Height/Weight, Social media, Phone number, email address, Address, Photo)</a:t>
            </a:r>
          </a:p>
          <a:p>
            <a:pPr marL="171450" indent="-171450">
              <a:lnSpc>
                <a:spcPct val="114000"/>
              </a:lnSpc>
              <a:buFont typeface="Arial" panose="020B0604020202020204" pitchFamily="34" charset="0"/>
              <a:buChar char="•"/>
            </a:pPr>
            <a:endParaRPr kumimoji="1" lang="en-US" altLang="ko-Kore-KR" sz="1000" dirty="0">
              <a:latin typeface="Arial" panose="020B0604020202020204" pitchFamily="34" charset="0"/>
              <a:cs typeface="Arial" panose="020B0604020202020204" pitchFamily="34" charset="0"/>
            </a:endParaRPr>
          </a:p>
          <a:p>
            <a:pPr marL="171450" indent="-171450">
              <a:lnSpc>
                <a:spcPct val="114000"/>
              </a:lnSpc>
              <a:buFont typeface="Arial" panose="020B0604020202020204" pitchFamily="34" charset="0"/>
              <a:buChar char="•"/>
            </a:pPr>
            <a:r>
              <a:rPr kumimoji="1" lang="en" altLang="ko-Kore-KR" sz="1000" dirty="0">
                <a:latin typeface="Arial" panose="020B0604020202020204" pitchFamily="34" charset="0"/>
                <a:cs typeface="Arial" panose="020B0604020202020204" pitchFamily="34" charset="0"/>
              </a:rPr>
              <a:t>TITAN CONTENT utilizes the collected personal information to confirm the intent to apply, personal identification, age verification, selection, and operation process.</a:t>
            </a:r>
          </a:p>
          <a:p>
            <a:pPr marL="171450" indent="-171450">
              <a:lnSpc>
                <a:spcPct val="114000"/>
              </a:lnSpc>
              <a:buFont typeface="Arial" panose="020B0604020202020204" pitchFamily="34" charset="0"/>
              <a:buChar char="•"/>
            </a:pPr>
            <a:endParaRPr kumimoji="1" lang="en" altLang="ko-Kore-KR" sz="1000" dirty="0">
              <a:latin typeface="Arial" panose="020B0604020202020204" pitchFamily="34" charset="0"/>
              <a:cs typeface="Arial" panose="020B0604020202020204" pitchFamily="34" charset="0"/>
            </a:endParaRPr>
          </a:p>
          <a:p>
            <a:pPr marL="171450" indent="-171450">
              <a:lnSpc>
                <a:spcPct val="114000"/>
              </a:lnSpc>
              <a:buFont typeface="Arial" panose="020B0604020202020204" pitchFamily="34" charset="0"/>
              <a:buChar char="•"/>
            </a:pPr>
            <a:r>
              <a:rPr lang="en" altLang="ko-Kore-KR" sz="1000" dirty="0">
                <a:effectLst/>
              </a:rPr>
              <a:t>TITAN CONTENT destroys the collected personal information immediately after the purpose of its use has been achieved.</a:t>
            </a:r>
            <a:endParaRPr kumimoji="1" lang="en" altLang="ko-Kore-KR" sz="1000" dirty="0">
              <a:effectLst/>
              <a:latin typeface="Arial" panose="020B0604020202020204" pitchFamily="34" charset="0"/>
              <a:cs typeface="Arial" panose="020B0604020202020204" pitchFamily="34" charset="0"/>
            </a:endParaRPr>
          </a:p>
          <a:p>
            <a:pPr marL="171450" indent="-171450">
              <a:lnSpc>
                <a:spcPct val="114000"/>
              </a:lnSpc>
              <a:buFont typeface="Arial" panose="020B0604020202020204" pitchFamily="34" charset="0"/>
              <a:buChar char="•"/>
            </a:pPr>
            <a:endParaRPr kumimoji="1" lang="en" altLang="ko-Kore-KR" sz="1000" dirty="0">
              <a:latin typeface="Arial" panose="020B0604020202020204" pitchFamily="34" charset="0"/>
              <a:cs typeface="Arial" panose="020B0604020202020204" pitchFamily="34" charset="0"/>
            </a:endParaRPr>
          </a:p>
          <a:p>
            <a:pPr marL="171450" indent="-171450">
              <a:lnSpc>
                <a:spcPct val="114000"/>
              </a:lnSpc>
              <a:buFont typeface="Arial" panose="020B0604020202020204" pitchFamily="34" charset="0"/>
              <a:buChar char="•"/>
            </a:pPr>
            <a:r>
              <a:rPr lang="en" altLang="ko-Kore-KR" sz="1000" dirty="0">
                <a:effectLst/>
              </a:rPr>
              <a:t>Selected applicants from 1st step of audition will be notified individually via contact information, email, or social media you provided through application form.</a:t>
            </a:r>
            <a:endParaRPr kumimoji="1" lang="en" altLang="ko-Kore-KR" sz="1000" dirty="0">
              <a:effectLst/>
              <a:latin typeface="Arial" panose="020B0604020202020204" pitchFamily="34" charset="0"/>
              <a:cs typeface="Arial" panose="020B0604020202020204" pitchFamily="34" charset="0"/>
            </a:endParaRPr>
          </a:p>
          <a:p>
            <a:pPr marL="171450" indent="-171450">
              <a:lnSpc>
                <a:spcPct val="114000"/>
              </a:lnSpc>
              <a:buFont typeface="Arial" panose="020B0604020202020204" pitchFamily="34" charset="0"/>
              <a:buChar char="•"/>
            </a:pPr>
            <a:endParaRPr kumimoji="1" lang="en" altLang="ko-Kore-KR" sz="1000" dirty="0">
              <a:latin typeface="Arial" panose="020B0604020202020204" pitchFamily="34" charset="0"/>
              <a:cs typeface="Arial" panose="020B0604020202020204" pitchFamily="34" charset="0"/>
            </a:endParaRPr>
          </a:p>
          <a:p>
            <a:pPr marL="171450" indent="-171450">
              <a:lnSpc>
                <a:spcPct val="114000"/>
              </a:lnSpc>
              <a:buFont typeface="Arial" panose="020B0604020202020204" pitchFamily="34" charset="0"/>
              <a:buChar char="•"/>
            </a:pPr>
            <a:r>
              <a:rPr lang="en" altLang="ko-Kore-KR" sz="1000" dirty="0">
                <a:effectLst/>
              </a:rPr>
              <a:t>The copyright of all contents generated through the filming and recording of this audition belongs to TITAN CONTENT, and it may be applied and utilized in our marketing activities.</a:t>
            </a:r>
            <a:endParaRPr kumimoji="1" lang="ko-Kore-KR" altLang="en-US" sz="10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CBFD2685-A8B7-BF08-8CF5-BD0CCB37D146}"/>
              </a:ext>
            </a:extLst>
          </p:cNvPr>
          <p:cNvSpPr txBox="1"/>
          <p:nvPr/>
        </p:nvSpPr>
        <p:spPr>
          <a:xfrm>
            <a:off x="1483895" y="4387851"/>
            <a:ext cx="5556985" cy="253083"/>
          </a:xfrm>
          <a:prstGeom prst="rect">
            <a:avLst/>
          </a:prstGeom>
          <a:noFill/>
        </p:spPr>
        <p:txBody>
          <a:bodyPr wrap="square" rtlCol="0">
            <a:spAutoFit/>
          </a:bodyPr>
          <a:lstStyle/>
          <a:p>
            <a:pPr algn="r">
              <a:lnSpc>
                <a:spcPct val="114000"/>
              </a:lnSpc>
            </a:pPr>
            <a:r>
              <a:rPr lang="en" altLang="ko-Kore-KR" sz="1000" b="1" u="sng" spc="-10" dirty="0">
                <a:effectLst/>
              </a:rPr>
              <a:t>I confirm that I have read, understood, and agreed to the terms and conditions.</a:t>
            </a:r>
            <a:endParaRPr kumimoji="1" lang="ko-Kore-KR" altLang="en-US" sz="1000" b="1" u="sng" spc="-1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E2B9B266-EDF8-5E7A-F918-917FEFB94C05}"/>
              </a:ext>
            </a:extLst>
          </p:cNvPr>
          <p:cNvSpPr txBox="1"/>
          <p:nvPr/>
        </p:nvSpPr>
        <p:spPr>
          <a:xfrm>
            <a:off x="4572001" y="4827654"/>
            <a:ext cx="841310" cy="253083"/>
          </a:xfrm>
          <a:prstGeom prst="rect">
            <a:avLst/>
          </a:prstGeom>
          <a:noFill/>
        </p:spPr>
        <p:txBody>
          <a:bodyPr wrap="square" rtlCol="0">
            <a:spAutoFit/>
          </a:bodyPr>
          <a:lstStyle/>
          <a:p>
            <a:pPr algn="r">
              <a:lnSpc>
                <a:spcPct val="114000"/>
              </a:lnSpc>
            </a:pPr>
            <a:r>
              <a:rPr lang="en" altLang="ko-Kore-KR" sz="1000" b="1" spc="-10" dirty="0">
                <a:effectLst/>
              </a:rPr>
              <a:t>Agreed</a:t>
            </a:r>
            <a:endParaRPr kumimoji="1" lang="ko-Kore-KR" altLang="en-US" sz="1000" b="1" spc="-1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120FE930-20B2-B300-6760-8AEF3887673B}"/>
              </a:ext>
            </a:extLst>
          </p:cNvPr>
          <p:cNvSpPr txBox="1">
            <a:spLocks noChangeAspect="1"/>
          </p:cNvSpPr>
          <p:nvPr/>
        </p:nvSpPr>
        <p:spPr>
          <a:xfrm>
            <a:off x="5413310" y="4891195"/>
            <a:ext cx="125999" cy="125999"/>
          </a:xfrm>
          <a:prstGeom prst="rect">
            <a:avLst/>
          </a:prstGeom>
          <a:noFill/>
          <a:ln w="12700">
            <a:solidFill>
              <a:schemeClr val="tx1"/>
            </a:solidFill>
          </a:ln>
        </p:spPr>
        <p:txBody>
          <a:bodyPr wrap="square" lIns="0" tIns="0" rIns="0" bIns="0" rtlCol="0" anchor="ctr">
            <a:normAutofit fontScale="92500" lnSpcReduction="10000"/>
          </a:bodyPr>
          <a:lstStyle/>
          <a:p>
            <a:pPr algn="ctr"/>
            <a:endParaRPr kumimoji="1" lang="ko-Kore-KR" altLang="en-US" sz="1000" dirty="0"/>
          </a:p>
        </p:txBody>
      </p:sp>
      <p:sp>
        <p:nvSpPr>
          <p:cNvPr id="7" name="TextBox 6">
            <a:extLst>
              <a:ext uri="{FF2B5EF4-FFF2-40B4-BE49-F238E27FC236}">
                <a16:creationId xmlns:a16="http://schemas.microsoft.com/office/drawing/2014/main" id="{144BFF3F-ADE5-E90B-A52F-9F5FE36E29B7}"/>
              </a:ext>
            </a:extLst>
          </p:cNvPr>
          <p:cNvSpPr txBox="1"/>
          <p:nvPr/>
        </p:nvSpPr>
        <p:spPr>
          <a:xfrm>
            <a:off x="5684289" y="4827654"/>
            <a:ext cx="1126448" cy="253083"/>
          </a:xfrm>
          <a:prstGeom prst="rect">
            <a:avLst/>
          </a:prstGeom>
          <a:noFill/>
        </p:spPr>
        <p:txBody>
          <a:bodyPr wrap="square" rtlCol="0">
            <a:spAutoFit/>
          </a:bodyPr>
          <a:lstStyle/>
          <a:p>
            <a:pPr algn="r">
              <a:lnSpc>
                <a:spcPct val="114000"/>
              </a:lnSpc>
            </a:pPr>
            <a:r>
              <a:rPr lang="en" altLang="ko-Kore-KR" sz="1000" b="1" spc="-10" dirty="0"/>
              <a:t>Disa</a:t>
            </a:r>
            <a:r>
              <a:rPr lang="en" altLang="ko-Kore-KR" sz="1000" b="1" spc="-10" dirty="0">
                <a:effectLst/>
              </a:rPr>
              <a:t>greed</a:t>
            </a:r>
            <a:endParaRPr kumimoji="1" lang="ko-Kore-KR" altLang="en-US" sz="1000" b="1" spc="-1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B77809D9-7926-DF0E-2BBE-B28C59809D66}"/>
              </a:ext>
            </a:extLst>
          </p:cNvPr>
          <p:cNvSpPr txBox="1">
            <a:spLocks noChangeAspect="1"/>
          </p:cNvSpPr>
          <p:nvPr/>
        </p:nvSpPr>
        <p:spPr>
          <a:xfrm>
            <a:off x="6822489" y="4891195"/>
            <a:ext cx="125999" cy="125999"/>
          </a:xfrm>
          <a:prstGeom prst="rect">
            <a:avLst/>
          </a:prstGeom>
          <a:noFill/>
          <a:ln w="12700">
            <a:solidFill>
              <a:schemeClr val="tx1"/>
            </a:solidFill>
          </a:ln>
        </p:spPr>
        <p:txBody>
          <a:bodyPr wrap="square" lIns="0" tIns="0" rIns="0" bIns="0" rtlCol="0" anchor="ctr">
            <a:normAutofit fontScale="92500" lnSpcReduction="10000"/>
          </a:bodyPr>
          <a:lstStyle/>
          <a:p>
            <a:pPr algn="ctr"/>
            <a:endParaRPr kumimoji="1" lang="ko-Kore-KR" altLang="en-US" sz="1000" dirty="0"/>
          </a:p>
        </p:txBody>
      </p:sp>
      <p:sp>
        <p:nvSpPr>
          <p:cNvPr id="10" name="TextBox 9">
            <a:extLst>
              <a:ext uri="{FF2B5EF4-FFF2-40B4-BE49-F238E27FC236}">
                <a16:creationId xmlns:a16="http://schemas.microsoft.com/office/drawing/2014/main" id="{19B12287-E5C6-8B25-32B1-CCFDE3A2D889}"/>
              </a:ext>
            </a:extLst>
          </p:cNvPr>
          <p:cNvSpPr txBox="1"/>
          <p:nvPr/>
        </p:nvSpPr>
        <p:spPr>
          <a:xfrm>
            <a:off x="2151925" y="9018654"/>
            <a:ext cx="4036439" cy="253083"/>
          </a:xfrm>
          <a:prstGeom prst="rect">
            <a:avLst/>
          </a:prstGeom>
          <a:noFill/>
        </p:spPr>
        <p:txBody>
          <a:bodyPr wrap="square" rtlCol="0">
            <a:spAutoFit/>
          </a:bodyPr>
          <a:lstStyle/>
          <a:p>
            <a:pPr algn="r">
              <a:lnSpc>
                <a:spcPct val="114000"/>
              </a:lnSpc>
            </a:pPr>
            <a:r>
              <a:rPr lang="en" altLang="ko-Kore-KR" sz="1000" b="1" spc="-10" dirty="0"/>
              <a:t>Applicant : 		</a:t>
            </a:r>
            <a:endParaRPr kumimoji="1" lang="ko-Kore-KR" altLang="en-US" sz="1000" spc="-1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C78C8B74-03E7-1CF4-650C-0BF2A4234471}"/>
              </a:ext>
            </a:extLst>
          </p:cNvPr>
          <p:cNvSpPr txBox="1"/>
          <p:nvPr/>
        </p:nvSpPr>
        <p:spPr>
          <a:xfrm>
            <a:off x="6188364" y="9018654"/>
            <a:ext cx="852516" cy="253083"/>
          </a:xfrm>
          <a:prstGeom prst="rect">
            <a:avLst/>
          </a:prstGeom>
          <a:noFill/>
        </p:spPr>
        <p:txBody>
          <a:bodyPr wrap="square" rtlCol="0">
            <a:spAutoFit/>
          </a:bodyPr>
          <a:lstStyle/>
          <a:p>
            <a:pPr algn="r">
              <a:lnSpc>
                <a:spcPct val="114000"/>
              </a:lnSpc>
            </a:pPr>
            <a:r>
              <a:rPr lang="en" altLang="ko-Kore-KR" sz="1000" spc="-10" dirty="0"/>
              <a:t>(Signature)</a:t>
            </a:r>
            <a:endParaRPr kumimoji="1" lang="ko-Kore-KR" altLang="en-US" sz="1000" spc="-10"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D48DB162-861E-D813-DF66-9BD8CCDE1B2F}"/>
              </a:ext>
            </a:extLst>
          </p:cNvPr>
          <p:cNvSpPr txBox="1"/>
          <p:nvPr/>
        </p:nvSpPr>
        <p:spPr>
          <a:xfrm>
            <a:off x="4572000" y="8515852"/>
            <a:ext cx="2468880" cy="253083"/>
          </a:xfrm>
          <a:prstGeom prst="rect">
            <a:avLst/>
          </a:prstGeom>
          <a:noFill/>
        </p:spPr>
        <p:txBody>
          <a:bodyPr wrap="square" rtlCol="0">
            <a:spAutoFit/>
          </a:bodyPr>
          <a:lstStyle/>
          <a:p>
            <a:pPr algn="r">
              <a:lnSpc>
                <a:spcPct val="114000"/>
              </a:lnSpc>
            </a:pPr>
            <a:r>
              <a:rPr lang="en" altLang="ko-Kore-KR" sz="1000" b="1" spc="-10" dirty="0"/>
              <a:t>20	.	.	.</a:t>
            </a:r>
            <a:endParaRPr kumimoji="1" lang="ko-Kore-KR" altLang="en-US" sz="1000" b="1" spc="-1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432178"/>
      </p:ext>
    </p:extLst>
  </p:cSld>
  <p:clrMapOvr>
    <a:masterClrMapping/>
  </p:clrMapOvr>
</p:sld>
</file>

<file path=ppt/theme/theme1.xml><?xml version="1.0" encoding="utf-8"?>
<a:theme xmlns:a="http://schemas.openxmlformats.org/drawingml/2006/main" name="Office 테마">
  <a:themeElements>
    <a:clrScheme name="TITAN">
      <a:dk1>
        <a:srgbClr val="000000"/>
      </a:dk1>
      <a:lt1>
        <a:srgbClr val="FFFFFF"/>
      </a:lt1>
      <a:dk2>
        <a:srgbClr val="4B4B4B"/>
      </a:dk2>
      <a:lt2>
        <a:srgbClr val="E7E6E6"/>
      </a:lt2>
      <a:accent1>
        <a:srgbClr val="FF006D"/>
      </a:accent1>
      <a:accent2>
        <a:srgbClr val="FF6998"/>
      </a:accent2>
      <a:accent3>
        <a:srgbClr val="FF00B9"/>
      </a:accent3>
      <a:accent4>
        <a:srgbClr val="A52FFF"/>
      </a:accent4>
      <a:accent5>
        <a:srgbClr val="5E4DFF"/>
      </a:accent5>
      <a:accent6>
        <a:srgbClr val="0068F1"/>
      </a:accent6>
      <a:hlink>
        <a:srgbClr val="00B5EE"/>
      </a:hlink>
      <a:folHlink>
        <a:srgbClr val="3C748E"/>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221</TotalTime>
  <Words>731</Words>
  <Application>Microsoft Office PowerPoint</Application>
  <PresentationFormat>사용자 지정</PresentationFormat>
  <Paragraphs>39</Paragraphs>
  <Slides>3</Slides>
  <Notes>1</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3</vt:i4>
      </vt:variant>
    </vt:vector>
  </HeadingPairs>
  <TitlesOfParts>
    <vt:vector size="7" baseType="lpstr">
      <vt:lpstr>Arial</vt:lpstr>
      <vt:lpstr>Arial Black</vt:lpstr>
      <vt:lpstr>Calibri</vt:lpstr>
      <vt:lpstr>Office 테마</vt:lpstr>
      <vt:lpstr>PowerPoint 프레젠테이션</vt:lpstr>
      <vt:lpstr>PowerPoint 프레젠테이션</vt:lpstr>
      <vt:lpstr>PowerPoint 프레젠테이션</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유경 오</dc:creator>
  <cp:lastModifiedBy>태경 나</cp:lastModifiedBy>
  <cp:revision>7</cp:revision>
  <dcterms:created xsi:type="dcterms:W3CDTF">2023-12-13T02:00:04Z</dcterms:created>
  <dcterms:modified xsi:type="dcterms:W3CDTF">2025-03-28T06:07:10Z</dcterms:modified>
</cp:coreProperties>
</file>